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4" r:id="rId3"/>
    <p:sldId id="329" r:id="rId4"/>
    <p:sldId id="285" r:id="rId5"/>
    <p:sldId id="286" r:id="rId6"/>
    <p:sldId id="294" r:id="rId7"/>
    <p:sldId id="295" r:id="rId8"/>
    <p:sldId id="330" r:id="rId9"/>
    <p:sldId id="331" r:id="rId10"/>
    <p:sldId id="287" r:id="rId11"/>
    <p:sldId id="332" r:id="rId12"/>
    <p:sldId id="288" r:id="rId13"/>
    <p:sldId id="296" r:id="rId14"/>
    <p:sldId id="304" r:id="rId15"/>
    <p:sldId id="333" r:id="rId16"/>
    <p:sldId id="342" r:id="rId17"/>
    <p:sldId id="327" r:id="rId18"/>
    <p:sldId id="334" r:id="rId19"/>
    <p:sldId id="335" r:id="rId20"/>
    <p:sldId id="338" r:id="rId21"/>
    <p:sldId id="339" r:id="rId22"/>
    <p:sldId id="340" r:id="rId23"/>
    <p:sldId id="341" r:id="rId24"/>
    <p:sldId id="326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262" r:id="rId43"/>
    <p:sldId id="282" r:id="rId44"/>
    <p:sldId id="283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  <p14:sldId id="284"/>
          </p14:sldIdLst>
        </p14:section>
        <p14:section name="Connected Components" id="{DE15AD28-076B-4CDB-95EE-71C9218A3B88}">
          <p14:sldIdLst>
            <p14:sldId id="329"/>
            <p14:sldId id="285"/>
            <p14:sldId id="286"/>
            <p14:sldId id="294"/>
            <p14:sldId id="295"/>
          </p14:sldIdLst>
        </p14:section>
        <p14:section name="Strongly Connected Components" id="{D51F3342-403D-45D2-ACBC-0E0685D69518}">
          <p14:sldIdLst>
            <p14:sldId id="330"/>
            <p14:sldId id="331"/>
            <p14:sldId id="287"/>
          </p14:sldIdLst>
        </p14:section>
        <p14:section name="Tarjan's SCC" id="{1ADE9ECE-C1DB-444F-B66B-ECBC14501967}">
          <p14:sldIdLst>
            <p14:sldId id="332"/>
            <p14:sldId id="288"/>
            <p14:sldId id="296"/>
            <p14:sldId id="304"/>
            <p14:sldId id="333"/>
            <p14:sldId id="342"/>
          </p14:sldIdLst>
        </p14:section>
        <p14:section name="Low-Link Values" id="{F13626EB-FF6B-4308-937C-259FCFD324CA}">
          <p14:sldIdLst>
            <p14:sldId id="327"/>
            <p14:sldId id="334"/>
            <p14:sldId id="335"/>
            <p14:sldId id="338"/>
            <p14:sldId id="339"/>
            <p14:sldId id="340"/>
          </p14:sldIdLst>
        </p14:section>
        <p14:section name="Update Condition" id="{A1BC82D5-DF4E-4B65-A700-1CC32D170AB8}">
          <p14:sldIdLst>
            <p14:sldId id="341"/>
            <p14:sldId id="32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CLOSING" id="{241D26FF-6C74-439B-9C9E-C8BAD1C893BB}">
          <p14:sldIdLst>
            <p14:sldId id="262"/>
          </p14:sldIdLst>
        </p14:section>
        <p14:section name="REFERENCE" id="{82098E28-DACF-4424-86A1-E861B2DCC6FF}">
          <p14:sldIdLst>
            <p14:sldId id="282"/>
            <p14:sldId id="283"/>
          </p14:sldIdLst>
        </p14:section>
        <p14:section name="APPENDIXES" id="{898A2106-18CD-4AAB-B5D6-776ECD085E9D}">
          <p14:sldIdLst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C39"/>
    <a:srgbClr val="93CDDD"/>
    <a:srgbClr val="DE5A37"/>
    <a:srgbClr val="F7F7F7"/>
    <a:srgbClr val="7B7FED"/>
    <a:srgbClr val="7A7DEC"/>
    <a:srgbClr val="7E82F0"/>
    <a:srgbClr val="609849"/>
    <a:srgbClr val="008FD5"/>
    <a:srgbClr val="55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4D25C-7650-434A-A48B-3236FD19DEB7}" v="9" dt="2022-01-10T06:22:12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4" autoAdjust="0"/>
    <p:restoredTop sz="96727" autoAdjust="0"/>
  </p:normalViewPr>
  <p:slideViewPr>
    <p:cSldViewPr>
      <p:cViewPr>
        <p:scale>
          <a:sx n="100" d="100"/>
          <a:sy n="100" d="100"/>
        </p:scale>
        <p:origin x="2244" y="240"/>
      </p:cViewPr>
      <p:guideLst>
        <p:guide orient="horz" pos="2160"/>
        <p:guide pos="2880"/>
      </p:guideLst>
    </p:cSldViewPr>
  </p:slid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75" d="100"/>
        <a:sy n="75" d="100"/>
      </p:scale>
      <p:origin x="0" y="-12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io Sutoyo" userId="541c4884-d134-4845-bad1-401a543e6c58" providerId="ADAL" clId="{F434D25C-7650-434A-A48B-3236FD19DEB7}"/>
    <pc:docChg chg="undo redo custSel addSld delSld modSld sldOrd modSection">
      <pc:chgData name="Rhio Sutoyo" userId="541c4884-d134-4845-bad1-401a543e6c58" providerId="ADAL" clId="{F434D25C-7650-434A-A48B-3236FD19DEB7}" dt="2022-01-10T07:52:26.997" v="817"/>
      <pc:docMkLst>
        <pc:docMk/>
      </pc:docMkLst>
      <pc:sldChg chg="addSp delSp mod">
        <pc:chgData name="Rhio Sutoyo" userId="541c4884-d134-4845-bad1-401a543e6c58" providerId="ADAL" clId="{F434D25C-7650-434A-A48B-3236FD19DEB7}" dt="2022-01-06T08:04:44.815" v="722" actId="478"/>
        <pc:sldMkLst>
          <pc:docMk/>
          <pc:sldMk cId="0" sldId="284"/>
        </pc:sldMkLst>
        <pc:inkChg chg="add del">
          <ac:chgData name="Rhio Sutoyo" userId="541c4884-d134-4845-bad1-401a543e6c58" providerId="ADAL" clId="{F434D25C-7650-434A-A48B-3236FD19DEB7}" dt="2022-01-06T08:04:44.815" v="722" actId="478"/>
          <ac:inkMkLst>
            <pc:docMk/>
            <pc:sldMk cId="0" sldId="284"/>
            <ac:inkMk id="2" creationId="{CB69A65A-0D59-41D5-88CD-899F467E26ED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43.032" v="721" actId="478"/>
        <pc:sldMkLst>
          <pc:docMk/>
          <pc:sldMk cId="0" sldId="285"/>
        </pc:sldMkLst>
        <pc:picChg chg="del">
          <ac:chgData name="Rhio Sutoyo" userId="541c4884-d134-4845-bad1-401a543e6c58" providerId="ADAL" clId="{F434D25C-7650-434A-A48B-3236FD19DEB7}" dt="2022-01-06T08:04:41.783" v="720" actId="478"/>
          <ac:picMkLst>
            <pc:docMk/>
            <pc:sldMk cId="0" sldId="285"/>
            <ac:picMk id="1027" creationId="{00000000-0000-0000-0000-000000000000}"/>
          </ac:picMkLst>
        </pc:picChg>
        <pc:inkChg chg="add del">
          <ac:chgData name="Rhio Sutoyo" userId="541c4884-d134-4845-bad1-401a543e6c58" providerId="ADAL" clId="{F434D25C-7650-434A-A48B-3236FD19DEB7}" dt="2022-01-06T08:04:43.032" v="721" actId="478"/>
          <ac:inkMkLst>
            <pc:docMk/>
            <pc:sldMk cId="0" sldId="285"/>
            <ac:inkMk id="2" creationId="{F1D33D16-BE54-4E61-9B68-077AF8336E0C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40.284" v="719" actId="478"/>
        <pc:sldMkLst>
          <pc:docMk/>
          <pc:sldMk cId="0" sldId="286"/>
        </pc:sldMkLst>
        <pc:inkChg chg="add del">
          <ac:chgData name="Rhio Sutoyo" userId="541c4884-d134-4845-bad1-401a543e6c58" providerId="ADAL" clId="{F434D25C-7650-434A-A48B-3236FD19DEB7}" dt="2022-01-06T08:04:40.284" v="719" actId="478"/>
          <ac:inkMkLst>
            <pc:docMk/>
            <pc:sldMk cId="0" sldId="286"/>
            <ac:inkMk id="2" creationId="{3C770502-47E1-4C78-BCCD-40AB792BD17B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34.611" v="716" actId="478"/>
        <pc:sldMkLst>
          <pc:docMk/>
          <pc:sldMk cId="0" sldId="287"/>
        </pc:sldMkLst>
        <pc:inkChg chg="add del">
          <ac:chgData name="Rhio Sutoyo" userId="541c4884-d134-4845-bad1-401a543e6c58" providerId="ADAL" clId="{F434D25C-7650-434A-A48B-3236FD19DEB7}" dt="2022-01-06T08:04:34.611" v="716" actId="478"/>
          <ac:inkMkLst>
            <pc:docMk/>
            <pc:sldMk cId="0" sldId="287"/>
            <ac:inkMk id="2" creationId="{9C8E028F-5A32-41B9-86F4-5DDA0DDE9082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29.533" v="713" actId="478"/>
        <pc:sldMkLst>
          <pc:docMk/>
          <pc:sldMk cId="0" sldId="288"/>
        </pc:sldMkLst>
        <pc:inkChg chg="add del">
          <ac:chgData name="Rhio Sutoyo" userId="541c4884-d134-4845-bad1-401a543e6c58" providerId="ADAL" clId="{F434D25C-7650-434A-A48B-3236FD19DEB7}" dt="2022-01-06T08:04:29.533" v="713" actId="478"/>
          <ac:inkMkLst>
            <pc:docMk/>
            <pc:sldMk cId="0" sldId="288"/>
            <ac:inkMk id="2" creationId="{17649D55-4D50-4F3A-BE3A-B9F608AE3B0F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38.437" v="718" actId="478"/>
        <pc:sldMkLst>
          <pc:docMk/>
          <pc:sldMk cId="866766950" sldId="294"/>
        </pc:sldMkLst>
        <pc:inkChg chg="add del">
          <ac:chgData name="Rhio Sutoyo" userId="541c4884-d134-4845-bad1-401a543e6c58" providerId="ADAL" clId="{F434D25C-7650-434A-A48B-3236FD19DEB7}" dt="2022-01-06T08:04:38.437" v="718" actId="478"/>
          <ac:inkMkLst>
            <pc:docMk/>
            <pc:sldMk cId="866766950" sldId="294"/>
            <ac:inkMk id="2" creationId="{6AF5CAE9-377D-4969-B6CB-70D43F0C68E9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36.462" v="717" actId="478"/>
        <pc:sldMkLst>
          <pc:docMk/>
          <pc:sldMk cId="4085218401" sldId="295"/>
        </pc:sldMkLst>
        <pc:inkChg chg="add del">
          <ac:chgData name="Rhio Sutoyo" userId="541c4884-d134-4845-bad1-401a543e6c58" providerId="ADAL" clId="{F434D25C-7650-434A-A48B-3236FD19DEB7}" dt="2022-01-06T08:04:36.462" v="717" actId="478"/>
          <ac:inkMkLst>
            <pc:docMk/>
            <pc:sldMk cId="4085218401" sldId="295"/>
            <ac:inkMk id="2" creationId="{C0995945-B2B4-44E0-8E9D-1AA95D1AF43C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27.529" v="712" actId="478"/>
        <pc:sldMkLst>
          <pc:docMk/>
          <pc:sldMk cId="957897557" sldId="296"/>
        </pc:sldMkLst>
        <pc:inkChg chg="add del">
          <ac:chgData name="Rhio Sutoyo" userId="541c4884-d134-4845-bad1-401a543e6c58" providerId="ADAL" clId="{F434D25C-7650-434A-A48B-3236FD19DEB7}" dt="2022-01-06T08:04:27.529" v="712" actId="478"/>
          <ac:inkMkLst>
            <pc:docMk/>
            <pc:sldMk cId="957897557" sldId="296"/>
            <ac:inkMk id="3" creationId="{780CBA33-3D90-4E0D-9A36-E60966651091}"/>
          </ac:inkMkLst>
        </pc:inkChg>
      </pc:sldChg>
      <pc:sldChg chg="addSp delSp modSp mod">
        <pc:chgData name="Rhio Sutoyo" userId="541c4884-d134-4845-bad1-401a543e6c58" providerId="ADAL" clId="{F434D25C-7650-434A-A48B-3236FD19DEB7}" dt="2022-01-06T08:03:50.807" v="692" actId="478"/>
        <pc:sldMkLst>
          <pc:docMk/>
          <pc:sldMk cId="2162918681" sldId="297"/>
        </pc:sldMkLst>
        <pc:spChg chg="add mod">
          <ac:chgData name="Rhio Sutoyo" userId="541c4884-d134-4845-bad1-401a543e6c58" providerId="ADAL" clId="{F434D25C-7650-434A-A48B-3236FD19DEB7}" dt="2022-01-06T06:16:23.223" v="82" actId="1076"/>
          <ac:spMkLst>
            <pc:docMk/>
            <pc:sldMk cId="2162918681" sldId="297"/>
            <ac:spMk id="5" creationId="{1CF3B2D1-7788-4BD4-BE60-1CB9D6271CAA}"/>
          </ac:spMkLst>
        </pc:spChg>
        <pc:picChg chg="mod">
          <ac:chgData name="Rhio Sutoyo" userId="541c4884-d134-4845-bad1-401a543e6c58" providerId="ADAL" clId="{F434D25C-7650-434A-A48B-3236FD19DEB7}" dt="2022-01-06T06:15:52.255" v="31" actId="1076"/>
          <ac:picMkLst>
            <pc:docMk/>
            <pc:sldMk cId="2162918681" sldId="297"/>
            <ac:picMk id="3" creationId="{00000000-0000-0000-0000-000000000000}"/>
          </ac:picMkLst>
        </pc:picChg>
        <pc:inkChg chg="add del">
          <ac:chgData name="Rhio Sutoyo" userId="541c4884-d134-4845-bad1-401a543e6c58" providerId="ADAL" clId="{F434D25C-7650-434A-A48B-3236FD19DEB7}" dt="2022-01-06T08:03:50.807" v="692" actId="478"/>
          <ac:inkMkLst>
            <pc:docMk/>
            <pc:sldMk cId="2162918681" sldId="297"/>
            <ac:inkMk id="6" creationId="{DD0CE0C0-6090-4F4D-B95C-791DFE1DFC6F}"/>
          </ac:inkMkLst>
        </pc:inkChg>
      </pc:sldChg>
      <pc:sldChg chg="addSp delSp mod">
        <pc:chgData name="Rhio Sutoyo" userId="541c4884-d134-4845-bad1-401a543e6c58" providerId="ADAL" clId="{F434D25C-7650-434A-A48B-3236FD19DEB7}" dt="2022-01-06T08:03:45.539" v="691" actId="478"/>
        <pc:sldMkLst>
          <pc:docMk/>
          <pc:sldMk cId="1179291166" sldId="298"/>
        </pc:sldMkLst>
        <pc:inkChg chg="add del">
          <ac:chgData name="Rhio Sutoyo" userId="541c4884-d134-4845-bad1-401a543e6c58" providerId="ADAL" clId="{F434D25C-7650-434A-A48B-3236FD19DEB7}" dt="2022-01-06T08:03:45.539" v="691" actId="478"/>
          <ac:inkMkLst>
            <pc:docMk/>
            <pc:sldMk cId="1179291166" sldId="298"/>
            <ac:inkMk id="3" creationId="{E2BDFFB0-1EF0-408D-9C61-3AD842BF1E46}"/>
          </ac:inkMkLst>
        </pc:inkChg>
      </pc:sldChg>
      <pc:sldChg chg="addSp delSp mod">
        <pc:chgData name="Rhio Sutoyo" userId="541c4884-d134-4845-bad1-401a543e6c58" providerId="ADAL" clId="{F434D25C-7650-434A-A48B-3236FD19DEB7}" dt="2022-01-06T08:03:30.895" v="686" actId="478"/>
        <pc:sldMkLst>
          <pc:docMk/>
          <pc:sldMk cId="2296021012" sldId="299"/>
        </pc:sldMkLst>
        <pc:inkChg chg="add del">
          <ac:chgData name="Rhio Sutoyo" userId="541c4884-d134-4845-bad1-401a543e6c58" providerId="ADAL" clId="{F434D25C-7650-434A-A48B-3236FD19DEB7}" dt="2022-01-06T08:03:30.895" v="686" actId="478"/>
          <ac:inkMkLst>
            <pc:docMk/>
            <pc:sldMk cId="2296021012" sldId="299"/>
            <ac:inkMk id="3" creationId="{A615D11A-213E-42AD-8312-C1EA2DE83206}"/>
          </ac:inkMkLst>
        </pc:inkChg>
      </pc:sldChg>
      <pc:sldChg chg="addSp delSp modSp mod">
        <pc:chgData name="Rhio Sutoyo" userId="541c4884-d134-4845-bad1-401a543e6c58" providerId="ADAL" clId="{F434D25C-7650-434A-A48B-3236FD19DEB7}" dt="2022-01-06T08:03:42.032" v="690" actId="478"/>
        <pc:sldMkLst>
          <pc:docMk/>
          <pc:sldMk cId="2538857750" sldId="300"/>
        </pc:sldMkLst>
        <pc:inkChg chg="add del mod">
          <ac:chgData name="Rhio Sutoyo" userId="541c4884-d134-4845-bad1-401a543e6c58" providerId="ADAL" clId="{F434D25C-7650-434A-A48B-3236FD19DEB7}" dt="2022-01-06T08:03:42.032" v="690" actId="478"/>
          <ac:inkMkLst>
            <pc:docMk/>
            <pc:sldMk cId="2538857750" sldId="300"/>
            <ac:inkMk id="3" creationId="{3ABC67A0-FF18-428A-8641-1706473EF6EC}"/>
          </ac:inkMkLst>
        </pc:inkChg>
      </pc:sldChg>
      <pc:sldChg chg="addSp delSp mod">
        <pc:chgData name="Rhio Sutoyo" userId="541c4884-d134-4845-bad1-401a543e6c58" providerId="ADAL" clId="{F434D25C-7650-434A-A48B-3236FD19DEB7}" dt="2022-01-06T08:03:33.616" v="687" actId="478"/>
        <pc:sldMkLst>
          <pc:docMk/>
          <pc:sldMk cId="3570064266" sldId="301"/>
        </pc:sldMkLst>
        <pc:inkChg chg="add del">
          <ac:chgData name="Rhio Sutoyo" userId="541c4884-d134-4845-bad1-401a543e6c58" providerId="ADAL" clId="{F434D25C-7650-434A-A48B-3236FD19DEB7}" dt="2022-01-06T08:03:33.616" v="687" actId="478"/>
          <ac:inkMkLst>
            <pc:docMk/>
            <pc:sldMk cId="3570064266" sldId="301"/>
            <ac:inkMk id="3" creationId="{D7896E00-116D-45DB-9687-CC3349A98D27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30.948" v="714" actId="478"/>
        <pc:sldMkLst>
          <pc:docMk/>
          <pc:sldMk cId="134122671" sldId="304"/>
        </pc:sldMkLst>
        <pc:spChg chg="mod">
          <ac:chgData name="Rhio Sutoyo" userId="541c4884-d134-4845-bad1-401a543e6c58" providerId="ADAL" clId="{F434D25C-7650-434A-A48B-3236FD19DEB7}" dt="2022-01-06T06:12:22.469" v="15"/>
          <ac:spMkLst>
            <pc:docMk/>
            <pc:sldMk cId="134122671" sldId="304"/>
            <ac:spMk id="2" creationId="{E756237C-139A-4B2D-AE7F-AECE5F908FD8}"/>
          </ac:spMkLst>
        </pc:spChg>
        <pc:spChg chg="del">
          <ac:chgData name="Rhio Sutoyo" userId="541c4884-d134-4845-bad1-401a543e6c58" providerId="ADAL" clId="{F434D25C-7650-434A-A48B-3236FD19DEB7}" dt="2022-01-06T06:11:46.495" v="1" actId="22"/>
          <ac:spMkLst>
            <pc:docMk/>
            <pc:sldMk cId="134122671" sldId="304"/>
            <ac:spMk id="3" creationId="{C9B3ECBE-239D-449F-845C-930B1DA77201}"/>
          </ac:spMkLst>
        </pc:spChg>
        <pc:picChg chg="add mod ord modCrop">
          <ac:chgData name="Rhio Sutoyo" userId="541c4884-d134-4845-bad1-401a543e6c58" providerId="ADAL" clId="{F434D25C-7650-434A-A48B-3236FD19DEB7}" dt="2022-01-06T06:12:54.721" v="29" actId="1076"/>
          <ac:picMkLst>
            <pc:docMk/>
            <pc:sldMk cId="134122671" sldId="304"/>
            <ac:picMk id="5" creationId="{CBE575DB-BEF1-46E6-AB2E-744D530279C7}"/>
          </ac:picMkLst>
        </pc:picChg>
        <pc:picChg chg="add mod modCrop">
          <ac:chgData name="Rhio Sutoyo" userId="541c4884-d134-4845-bad1-401a543e6c58" providerId="ADAL" clId="{F434D25C-7650-434A-A48B-3236FD19DEB7}" dt="2022-01-06T06:12:53.828" v="28" actId="1076"/>
          <ac:picMkLst>
            <pc:docMk/>
            <pc:sldMk cId="134122671" sldId="304"/>
            <ac:picMk id="6" creationId="{4F21DF43-EC60-4C78-AB82-A7627E23529D}"/>
          </ac:picMkLst>
        </pc:picChg>
        <pc:inkChg chg="add del">
          <ac:chgData name="Rhio Sutoyo" userId="541c4884-d134-4845-bad1-401a543e6c58" providerId="ADAL" clId="{F434D25C-7650-434A-A48B-3236FD19DEB7}" dt="2022-01-06T08:04:30.948" v="714" actId="478"/>
          <ac:inkMkLst>
            <pc:docMk/>
            <pc:sldMk cId="134122671" sldId="304"/>
            <ac:inkMk id="7" creationId="{F906DC7D-82A5-4187-A75C-3875321D66C5}"/>
          </ac:inkMkLst>
        </pc:inkChg>
      </pc:sldChg>
      <pc:sldChg chg="addSp delSp modSp new mod ord">
        <pc:chgData name="Rhio Sutoyo" userId="541c4884-d134-4845-bad1-401a543e6c58" providerId="ADAL" clId="{F434D25C-7650-434A-A48B-3236FD19DEB7}" dt="2022-01-06T08:04:32.526" v="715" actId="478"/>
        <pc:sldMkLst>
          <pc:docMk/>
          <pc:sldMk cId="1776377515" sldId="305"/>
        </pc:sldMkLst>
        <pc:spChg chg="mod">
          <ac:chgData name="Rhio Sutoyo" userId="541c4884-d134-4845-bad1-401a543e6c58" providerId="ADAL" clId="{F434D25C-7650-434A-A48B-3236FD19DEB7}" dt="2022-01-06T06:12:19.881" v="12"/>
          <ac:spMkLst>
            <pc:docMk/>
            <pc:sldMk cId="1776377515" sldId="305"/>
            <ac:spMk id="2" creationId="{15452352-DD54-449D-8ED0-0525A93DA762}"/>
          </ac:spMkLst>
        </pc:spChg>
        <pc:spChg chg="del">
          <ac:chgData name="Rhio Sutoyo" userId="541c4884-d134-4845-bad1-401a543e6c58" providerId="ADAL" clId="{F434D25C-7650-434A-A48B-3236FD19DEB7}" dt="2022-01-06T06:12:03.664" v="5" actId="22"/>
          <ac:spMkLst>
            <pc:docMk/>
            <pc:sldMk cId="1776377515" sldId="305"/>
            <ac:spMk id="3" creationId="{940051CD-FA4B-4269-8D2A-5D01B9FE8411}"/>
          </ac:spMkLst>
        </pc:spChg>
        <pc:picChg chg="add mod ord">
          <ac:chgData name="Rhio Sutoyo" userId="541c4884-d134-4845-bad1-401a543e6c58" providerId="ADAL" clId="{F434D25C-7650-434A-A48B-3236FD19DEB7}" dt="2022-01-06T06:12:03.664" v="5" actId="22"/>
          <ac:picMkLst>
            <pc:docMk/>
            <pc:sldMk cId="1776377515" sldId="305"/>
            <ac:picMk id="5" creationId="{DE26EBC1-7C20-4311-BEA7-B7BEB4DEDBD3}"/>
          </ac:picMkLst>
        </pc:picChg>
        <pc:inkChg chg="add del">
          <ac:chgData name="Rhio Sutoyo" userId="541c4884-d134-4845-bad1-401a543e6c58" providerId="ADAL" clId="{F434D25C-7650-434A-A48B-3236FD19DEB7}" dt="2022-01-06T08:04:32.526" v="715" actId="478"/>
          <ac:inkMkLst>
            <pc:docMk/>
            <pc:sldMk cId="1776377515" sldId="305"/>
            <ac:inkMk id="6" creationId="{B8A9B660-0BF2-4719-BC59-A1CC01680203}"/>
          </ac:inkMkLst>
        </pc:inkChg>
      </pc:sldChg>
      <pc:sldChg chg="addSp delSp modSp new mod ord">
        <pc:chgData name="Rhio Sutoyo" userId="541c4884-d134-4845-bad1-401a543e6c58" providerId="ADAL" clId="{F434D25C-7650-434A-A48B-3236FD19DEB7}" dt="2022-01-06T08:04:26.045" v="711" actId="478"/>
        <pc:sldMkLst>
          <pc:docMk/>
          <pc:sldMk cId="2980148171" sldId="306"/>
        </pc:sldMkLst>
        <pc:spChg chg="del">
          <ac:chgData name="Rhio Sutoyo" userId="541c4884-d134-4845-bad1-401a543e6c58" providerId="ADAL" clId="{F434D25C-7650-434A-A48B-3236FD19DEB7}" dt="2022-01-06T06:16:58.119" v="86" actId="478"/>
          <ac:spMkLst>
            <pc:docMk/>
            <pc:sldMk cId="2980148171" sldId="306"/>
            <ac:spMk id="2" creationId="{E550D87B-B52B-4717-8AF4-6204510373DC}"/>
          </ac:spMkLst>
        </pc:spChg>
        <pc:spChg chg="del">
          <ac:chgData name="Rhio Sutoyo" userId="541c4884-d134-4845-bad1-401a543e6c58" providerId="ADAL" clId="{F434D25C-7650-434A-A48B-3236FD19DEB7}" dt="2022-01-06T06:16:58.119" v="86" actId="478"/>
          <ac:spMkLst>
            <pc:docMk/>
            <pc:sldMk cId="2980148171" sldId="306"/>
            <ac:spMk id="3" creationId="{77504ECB-651D-4C9E-AB46-E853451426FA}"/>
          </ac:spMkLst>
        </pc:spChg>
        <pc:picChg chg="add mod">
          <ac:chgData name="Rhio Sutoyo" userId="541c4884-d134-4845-bad1-401a543e6c58" providerId="ADAL" clId="{F434D25C-7650-434A-A48B-3236FD19DEB7}" dt="2022-01-06T06:17:03.423" v="89" actId="1076"/>
          <ac:picMkLst>
            <pc:docMk/>
            <pc:sldMk cId="2980148171" sldId="306"/>
            <ac:picMk id="5" creationId="{1CBEBE09-23CA-4118-AD1B-BB38FE06B379}"/>
          </ac:picMkLst>
        </pc:picChg>
        <pc:picChg chg="add mod">
          <ac:chgData name="Rhio Sutoyo" userId="541c4884-d134-4845-bad1-401a543e6c58" providerId="ADAL" clId="{F434D25C-7650-434A-A48B-3236FD19DEB7}" dt="2022-01-06T06:18:21.979" v="109" actId="1076"/>
          <ac:picMkLst>
            <pc:docMk/>
            <pc:sldMk cId="2980148171" sldId="306"/>
            <ac:picMk id="7" creationId="{5D692B48-7238-4218-8865-DC28C3A9436B}"/>
          </ac:picMkLst>
        </pc:picChg>
        <pc:picChg chg="add mod">
          <ac:chgData name="Rhio Sutoyo" userId="541c4884-d134-4845-bad1-401a543e6c58" providerId="ADAL" clId="{F434D25C-7650-434A-A48B-3236FD19DEB7}" dt="2022-01-06T06:18:25.338" v="111" actId="1076"/>
          <ac:picMkLst>
            <pc:docMk/>
            <pc:sldMk cId="2980148171" sldId="306"/>
            <ac:picMk id="9" creationId="{EF70F8B8-C390-4503-B1D0-45AF2E4BB822}"/>
          </ac:picMkLst>
        </pc:picChg>
        <pc:picChg chg="add del mod">
          <ac:chgData name="Rhio Sutoyo" userId="541c4884-d134-4845-bad1-401a543e6c58" providerId="ADAL" clId="{F434D25C-7650-434A-A48B-3236FD19DEB7}" dt="2022-01-06T06:18:33.649" v="117" actId="1076"/>
          <ac:picMkLst>
            <pc:docMk/>
            <pc:sldMk cId="2980148171" sldId="306"/>
            <ac:picMk id="11" creationId="{DB1EEC3A-05F8-40B2-9803-1CF7A538BB3F}"/>
          </ac:picMkLst>
        </pc:picChg>
        <pc:picChg chg="add del">
          <ac:chgData name="Rhio Sutoyo" userId="541c4884-d134-4845-bad1-401a543e6c58" providerId="ADAL" clId="{F434D25C-7650-434A-A48B-3236FD19DEB7}" dt="2022-01-06T06:18:28.841" v="114" actId="22"/>
          <ac:picMkLst>
            <pc:docMk/>
            <pc:sldMk cId="2980148171" sldId="306"/>
            <ac:picMk id="13" creationId="{CEC8F5FA-05D6-4BE5-8335-96B720D232AA}"/>
          </ac:picMkLst>
        </pc:picChg>
        <pc:inkChg chg="add del">
          <ac:chgData name="Rhio Sutoyo" userId="541c4884-d134-4845-bad1-401a543e6c58" providerId="ADAL" clId="{F434D25C-7650-434A-A48B-3236FD19DEB7}" dt="2022-01-06T08:04:26.045" v="711" actId="478"/>
          <ac:inkMkLst>
            <pc:docMk/>
            <pc:sldMk cId="2980148171" sldId="306"/>
            <ac:inkMk id="14" creationId="{28290D93-17E6-4BB4-89C5-E8BBD576857C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10T06:19:09.865" v="727" actId="21"/>
        <pc:sldMkLst>
          <pc:docMk/>
          <pc:sldMk cId="3472582391" sldId="307"/>
        </pc:sldMkLst>
        <pc:spChg chg="del">
          <ac:chgData name="Rhio Sutoyo" userId="541c4884-d134-4845-bad1-401a543e6c58" providerId="ADAL" clId="{F434D25C-7650-434A-A48B-3236FD19DEB7}" dt="2022-01-06T06:18:36.266" v="119" actId="22"/>
          <ac:spMkLst>
            <pc:docMk/>
            <pc:sldMk cId="3472582391" sldId="307"/>
            <ac:spMk id="3" creationId="{07CC9257-F36B-4E40-832F-A764347E673E}"/>
          </ac:spMkLst>
        </pc:spChg>
        <pc:picChg chg="add del mod">
          <ac:chgData name="Rhio Sutoyo" userId="541c4884-d134-4845-bad1-401a543e6c58" providerId="ADAL" clId="{F434D25C-7650-434A-A48B-3236FD19DEB7}" dt="2022-01-10T06:19:09.865" v="727" actId="21"/>
          <ac:picMkLst>
            <pc:docMk/>
            <pc:sldMk cId="3472582391" sldId="307"/>
            <ac:picMk id="4" creationId="{AA159933-73D0-4F22-A7F2-A14DFA9ACC1A}"/>
          </ac:picMkLst>
        </pc:picChg>
        <pc:picChg chg="add mod ord">
          <ac:chgData name="Rhio Sutoyo" userId="541c4884-d134-4845-bad1-401a543e6c58" providerId="ADAL" clId="{F434D25C-7650-434A-A48B-3236FD19DEB7}" dt="2022-01-06T06:18:42.184" v="121" actId="1076"/>
          <ac:picMkLst>
            <pc:docMk/>
            <pc:sldMk cId="3472582391" sldId="307"/>
            <ac:picMk id="5" creationId="{2EF46152-FD86-42C3-9725-0FEBDC0A5DDE}"/>
          </ac:picMkLst>
        </pc:picChg>
        <pc:picChg chg="add mod">
          <ac:chgData name="Rhio Sutoyo" userId="541c4884-d134-4845-bad1-401a543e6c58" providerId="ADAL" clId="{F434D25C-7650-434A-A48B-3236FD19DEB7}" dt="2022-01-06T06:18:40.515" v="120"/>
          <ac:picMkLst>
            <pc:docMk/>
            <pc:sldMk cId="3472582391" sldId="307"/>
            <ac:picMk id="6" creationId="{34A08679-AB80-49F9-97F2-2724FD2B2D4D}"/>
          </ac:picMkLst>
        </pc:picChg>
        <pc:inkChg chg="add del">
          <ac:chgData name="Rhio Sutoyo" userId="541c4884-d134-4845-bad1-401a543e6c58" providerId="ADAL" clId="{F434D25C-7650-434A-A48B-3236FD19DEB7}" dt="2022-01-06T08:04:24.041" v="710" actId="478"/>
          <ac:inkMkLst>
            <pc:docMk/>
            <pc:sldMk cId="3472582391" sldId="307"/>
            <ac:inkMk id="7" creationId="{77B6D757-AEFE-4723-A269-E1A7097CB140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22.645" v="709" actId="478"/>
        <pc:sldMkLst>
          <pc:docMk/>
          <pc:sldMk cId="2216416898" sldId="308"/>
        </pc:sldMkLst>
        <pc:spChg chg="mod">
          <ac:chgData name="Rhio Sutoyo" userId="541c4884-d134-4845-bad1-401a543e6c58" providerId="ADAL" clId="{F434D25C-7650-434A-A48B-3236FD19DEB7}" dt="2022-01-06T06:24:04.655" v="237" actId="20577"/>
          <ac:spMkLst>
            <pc:docMk/>
            <pc:sldMk cId="2216416898" sldId="308"/>
            <ac:spMk id="2" creationId="{74051466-DE1D-4631-A9C2-E812DF0C825D}"/>
          </ac:spMkLst>
        </pc:spChg>
        <pc:spChg chg="del">
          <ac:chgData name="Rhio Sutoyo" userId="541c4884-d134-4845-bad1-401a543e6c58" providerId="ADAL" clId="{F434D25C-7650-434A-A48B-3236FD19DEB7}" dt="2022-01-06T06:21:00.226" v="123" actId="22"/>
          <ac:spMkLst>
            <pc:docMk/>
            <pc:sldMk cId="2216416898" sldId="308"/>
            <ac:spMk id="3" creationId="{D5E42F46-B6E4-4585-973D-98E2512F252C}"/>
          </ac:spMkLst>
        </pc:spChg>
        <pc:picChg chg="add mod ord">
          <ac:chgData name="Rhio Sutoyo" userId="541c4884-d134-4845-bad1-401a543e6c58" providerId="ADAL" clId="{F434D25C-7650-434A-A48B-3236FD19DEB7}" dt="2022-01-06T06:21:00.226" v="123" actId="22"/>
          <ac:picMkLst>
            <pc:docMk/>
            <pc:sldMk cId="2216416898" sldId="308"/>
            <ac:picMk id="5" creationId="{3B2BABB6-C2D4-4852-A2CA-50C3DE3CCAC6}"/>
          </ac:picMkLst>
        </pc:picChg>
        <pc:inkChg chg="add del">
          <ac:chgData name="Rhio Sutoyo" userId="541c4884-d134-4845-bad1-401a543e6c58" providerId="ADAL" clId="{F434D25C-7650-434A-A48B-3236FD19DEB7}" dt="2022-01-06T08:04:22.645" v="709" actId="478"/>
          <ac:inkMkLst>
            <pc:docMk/>
            <pc:sldMk cId="2216416898" sldId="308"/>
            <ac:inkMk id="6" creationId="{95A28A54-EC7B-453E-8323-0615E80942F4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21.228" v="708" actId="478"/>
        <pc:sldMkLst>
          <pc:docMk/>
          <pc:sldMk cId="284703983" sldId="309"/>
        </pc:sldMkLst>
        <pc:spChg chg="mod">
          <ac:chgData name="Rhio Sutoyo" userId="541c4884-d134-4845-bad1-401a543e6c58" providerId="ADAL" clId="{F434D25C-7650-434A-A48B-3236FD19DEB7}" dt="2022-01-06T06:24:14.667" v="260" actId="20577"/>
          <ac:spMkLst>
            <pc:docMk/>
            <pc:sldMk cId="284703983" sldId="309"/>
            <ac:spMk id="2" creationId="{2EDD11BC-69FC-4CBE-AE47-EE9038E73580}"/>
          </ac:spMkLst>
        </pc:spChg>
        <pc:spChg chg="del">
          <ac:chgData name="Rhio Sutoyo" userId="541c4884-d134-4845-bad1-401a543e6c58" providerId="ADAL" clId="{F434D25C-7650-434A-A48B-3236FD19DEB7}" dt="2022-01-06T06:21:31.411" v="125" actId="22"/>
          <ac:spMkLst>
            <pc:docMk/>
            <pc:sldMk cId="284703983" sldId="309"/>
            <ac:spMk id="3" creationId="{1EF0B00C-A3CC-45D4-9EA2-4E1A165B277F}"/>
          </ac:spMkLst>
        </pc:spChg>
        <pc:picChg chg="add mod ord">
          <ac:chgData name="Rhio Sutoyo" userId="541c4884-d134-4845-bad1-401a543e6c58" providerId="ADAL" clId="{F434D25C-7650-434A-A48B-3236FD19DEB7}" dt="2022-01-06T06:21:31.411" v="125" actId="22"/>
          <ac:picMkLst>
            <pc:docMk/>
            <pc:sldMk cId="284703983" sldId="309"/>
            <ac:picMk id="5" creationId="{298544F1-A23B-47F1-9526-048F519103B8}"/>
          </ac:picMkLst>
        </pc:picChg>
        <pc:inkChg chg="add del">
          <ac:chgData name="Rhio Sutoyo" userId="541c4884-d134-4845-bad1-401a543e6c58" providerId="ADAL" clId="{F434D25C-7650-434A-A48B-3236FD19DEB7}" dt="2022-01-06T08:04:21.228" v="708" actId="478"/>
          <ac:inkMkLst>
            <pc:docMk/>
            <pc:sldMk cId="284703983" sldId="309"/>
            <ac:inkMk id="6" creationId="{B724778E-5FD4-4A4F-A53C-098A1D408E86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6:24:28.820" v="293" actId="20577"/>
        <pc:sldMkLst>
          <pc:docMk/>
          <pc:sldMk cId="1579324232" sldId="310"/>
        </pc:sldMkLst>
        <pc:spChg chg="mod">
          <ac:chgData name="Rhio Sutoyo" userId="541c4884-d134-4845-bad1-401a543e6c58" providerId="ADAL" clId="{F434D25C-7650-434A-A48B-3236FD19DEB7}" dt="2022-01-06T06:24:28.820" v="293" actId="20577"/>
          <ac:spMkLst>
            <pc:docMk/>
            <pc:sldMk cId="1579324232" sldId="310"/>
            <ac:spMk id="2" creationId="{58713747-6196-4B8F-8D14-211C89113EF3}"/>
          </ac:spMkLst>
        </pc:spChg>
        <pc:spChg chg="del">
          <ac:chgData name="Rhio Sutoyo" userId="541c4884-d134-4845-bad1-401a543e6c58" providerId="ADAL" clId="{F434D25C-7650-434A-A48B-3236FD19DEB7}" dt="2022-01-06T06:21:45.585" v="127" actId="22"/>
          <ac:spMkLst>
            <pc:docMk/>
            <pc:sldMk cId="1579324232" sldId="310"/>
            <ac:spMk id="3" creationId="{D850D989-24F4-4DDD-8A1A-6D9E5C32F13D}"/>
          </ac:spMkLst>
        </pc:spChg>
        <pc:picChg chg="add mod ord">
          <ac:chgData name="Rhio Sutoyo" userId="541c4884-d134-4845-bad1-401a543e6c58" providerId="ADAL" clId="{F434D25C-7650-434A-A48B-3236FD19DEB7}" dt="2022-01-06T06:21:45.585" v="127" actId="22"/>
          <ac:picMkLst>
            <pc:docMk/>
            <pc:sldMk cId="1579324232" sldId="310"/>
            <ac:picMk id="5" creationId="{EE8DB756-6953-4E16-8E60-87DC303E13E5}"/>
          </ac:picMkLst>
        </pc:picChg>
      </pc:sldChg>
      <pc:sldChg chg="addSp delSp modSp new mod">
        <pc:chgData name="Rhio Sutoyo" userId="541c4884-d134-4845-bad1-401a543e6c58" providerId="ADAL" clId="{F434D25C-7650-434A-A48B-3236FD19DEB7}" dt="2022-01-06T08:04:18.079" v="707" actId="478"/>
        <pc:sldMkLst>
          <pc:docMk/>
          <pc:sldMk cId="1502386178" sldId="311"/>
        </pc:sldMkLst>
        <pc:spChg chg="mod">
          <ac:chgData name="Rhio Sutoyo" userId="541c4884-d134-4845-bad1-401a543e6c58" providerId="ADAL" clId="{F434D25C-7650-434A-A48B-3236FD19DEB7}" dt="2022-01-06T06:24:33.724" v="316" actId="20577"/>
          <ac:spMkLst>
            <pc:docMk/>
            <pc:sldMk cId="1502386178" sldId="311"/>
            <ac:spMk id="2" creationId="{47EFFFC1-48CA-4583-AEB4-099C0A9A3355}"/>
          </ac:spMkLst>
        </pc:spChg>
        <pc:spChg chg="del">
          <ac:chgData name="Rhio Sutoyo" userId="541c4884-d134-4845-bad1-401a543e6c58" providerId="ADAL" clId="{F434D25C-7650-434A-A48B-3236FD19DEB7}" dt="2022-01-06T06:22:40.016" v="207" actId="22"/>
          <ac:spMkLst>
            <pc:docMk/>
            <pc:sldMk cId="1502386178" sldId="311"/>
            <ac:spMk id="3" creationId="{5E0072A4-2499-44C9-8290-4950BA2E7A4C}"/>
          </ac:spMkLst>
        </pc:spChg>
        <pc:picChg chg="add mod ord">
          <ac:chgData name="Rhio Sutoyo" userId="541c4884-d134-4845-bad1-401a543e6c58" providerId="ADAL" clId="{F434D25C-7650-434A-A48B-3236FD19DEB7}" dt="2022-01-06T06:22:40.016" v="207" actId="22"/>
          <ac:picMkLst>
            <pc:docMk/>
            <pc:sldMk cId="1502386178" sldId="311"/>
            <ac:picMk id="5" creationId="{B4709D22-B274-4585-B55F-5DE104D085D8}"/>
          </ac:picMkLst>
        </pc:picChg>
        <pc:inkChg chg="add del">
          <ac:chgData name="Rhio Sutoyo" userId="541c4884-d134-4845-bad1-401a543e6c58" providerId="ADAL" clId="{F434D25C-7650-434A-A48B-3236FD19DEB7}" dt="2022-01-06T08:04:18.079" v="707" actId="478"/>
          <ac:inkMkLst>
            <pc:docMk/>
            <pc:sldMk cId="1502386178" sldId="311"/>
            <ac:inkMk id="6" creationId="{81829F78-A16A-415F-A02D-26F005C977A3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6.864" v="706" actId="478"/>
        <pc:sldMkLst>
          <pc:docMk/>
          <pc:sldMk cId="2048389966" sldId="312"/>
        </pc:sldMkLst>
        <pc:spChg chg="mod">
          <ac:chgData name="Rhio Sutoyo" userId="541c4884-d134-4845-bad1-401a543e6c58" providerId="ADAL" clId="{F434D25C-7650-434A-A48B-3236FD19DEB7}" dt="2022-01-06T06:24:39.283" v="334" actId="20577"/>
          <ac:spMkLst>
            <pc:docMk/>
            <pc:sldMk cId="2048389966" sldId="312"/>
            <ac:spMk id="2" creationId="{BAD30B14-C6BB-4249-A40C-0A653A1B6637}"/>
          </ac:spMkLst>
        </pc:spChg>
        <pc:spChg chg="del">
          <ac:chgData name="Rhio Sutoyo" userId="541c4884-d134-4845-bad1-401a543e6c58" providerId="ADAL" clId="{F434D25C-7650-434A-A48B-3236FD19DEB7}" dt="2022-01-06T06:22:56.371" v="209" actId="22"/>
          <ac:spMkLst>
            <pc:docMk/>
            <pc:sldMk cId="2048389966" sldId="312"/>
            <ac:spMk id="3" creationId="{C46AB618-3A54-4258-BCEB-B6E5B2704248}"/>
          </ac:spMkLst>
        </pc:spChg>
        <pc:picChg chg="add mod ord">
          <ac:chgData name="Rhio Sutoyo" userId="541c4884-d134-4845-bad1-401a543e6c58" providerId="ADAL" clId="{F434D25C-7650-434A-A48B-3236FD19DEB7}" dt="2022-01-06T06:22:56.371" v="209" actId="22"/>
          <ac:picMkLst>
            <pc:docMk/>
            <pc:sldMk cId="2048389966" sldId="312"/>
            <ac:picMk id="5" creationId="{D4CA8603-092C-4DF5-80A8-7388A34AB11C}"/>
          </ac:picMkLst>
        </pc:picChg>
        <pc:inkChg chg="add del">
          <ac:chgData name="Rhio Sutoyo" userId="541c4884-d134-4845-bad1-401a543e6c58" providerId="ADAL" clId="{F434D25C-7650-434A-A48B-3236FD19DEB7}" dt="2022-01-06T08:04:16.864" v="706" actId="478"/>
          <ac:inkMkLst>
            <pc:docMk/>
            <pc:sldMk cId="2048389966" sldId="312"/>
            <ac:inkMk id="6" creationId="{061F3D46-403C-4A41-AAF6-658F03894BD1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5.512" v="705" actId="478"/>
        <pc:sldMkLst>
          <pc:docMk/>
          <pc:sldMk cId="68265498" sldId="313"/>
        </pc:sldMkLst>
        <pc:spChg chg="mod">
          <ac:chgData name="Rhio Sutoyo" userId="541c4884-d134-4845-bad1-401a543e6c58" providerId="ADAL" clId="{F434D25C-7650-434A-A48B-3236FD19DEB7}" dt="2022-01-06T06:24:51.838" v="380" actId="20577"/>
          <ac:spMkLst>
            <pc:docMk/>
            <pc:sldMk cId="68265498" sldId="313"/>
            <ac:spMk id="2" creationId="{472665DB-5E7C-4EA1-B8A1-5C58EDD03064}"/>
          </ac:spMkLst>
        </pc:spChg>
        <pc:spChg chg="del">
          <ac:chgData name="Rhio Sutoyo" userId="541c4884-d134-4845-bad1-401a543e6c58" providerId="ADAL" clId="{F434D25C-7650-434A-A48B-3236FD19DEB7}" dt="2022-01-06T06:23:10.207" v="211" actId="22"/>
          <ac:spMkLst>
            <pc:docMk/>
            <pc:sldMk cId="68265498" sldId="313"/>
            <ac:spMk id="3" creationId="{FF6AF955-464C-4D1E-BBC2-BF5591DD703C}"/>
          </ac:spMkLst>
        </pc:spChg>
        <pc:picChg chg="add mod ord">
          <ac:chgData name="Rhio Sutoyo" userId="541c4884-d134-4845-bad1-401a543e6c58" providerId="ADAL" clId="{F434D25C-7650-434A-A48B-3236FD19DEB7}" dt="2022-01-06T06:23:10.207" v="211" actId="22"/>
          <ac:picMkLst>
            <pc:docMk/>
            <pc:sldMk cId="68265498" sldId="313"/>
            <ac:picMk id="5" creationId="{78EC3C45-AD4C-414E-A055-115FBB2C41CB}"/>
          </ac:picMkLst>
        </pc:picChg>
        <pc:inkChg chg="add del">
          <ac:chgData name="Rhio Sutoyo" userId="541c4884-d134-4845-bad1-401a543e6c58" providerId="ADAL" clId="{F434D25C-7650-434A-A48B-3236FD19DEB7}" dt="2022-01-06T08:04:15.512" v="705" actId="478"/>
          <ac:inkMkLst>
            <pc:docMk/>
            <pc:sldMk cId="68265498" sldId="313"/>
            <ac:inkMk id="6" creationId="{BF4E6352-CD72-4851-96C3-2CC1F22B8CE2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4.166" v="704" actId="478"/>
        <pc:sldMkLst>
          <pc:docMk/>
          <pc:sldMk cId="2249576531" sldId="314"/>
        </pc:sldMkLst>
        <pc:spChg chg="mod">
          <ac:chgData name="Rhio Sutoyo" userId="541c4884-d134-4845-bad1-401a543e6c58" providerId="ADAL" clId="{F434D25C-7650-434A-A48B-3236FD19DEB7}" dt="2022-01-06T06:25:50.697" v="467" actId="20577"/>
          <ac:spMkLst>
            <pc:docMk/>
            <pc:sldMk cId="2249576531" sldId="314"/>
            <ac:spMk id="2" creationId="{364A76F2-62A4-4E28-BED1-7C51DE80742D}"/>
          </ac:spMkLst>
        </pc:spChg>
        <pc:spChg chg="del">
          <ac:chgData name="Rhio Sutoyo" userId="541c4884-d134-4845-bad1-401a543e6c58" providerId="ADAL" clId="{F434D25C-7650-434A-A48B-3236FD19DEB7}" dt="2022-01-06T06:24:57.532" v="382" actId="22"/>
          <ac:spMkLst>
            <pc:docMk/>
            <pc:sldMk cId="2249576531" sldId="314"/>
            <ac:spMk id="3" creationId="{80603CB9-F3D0-4F9E-BB7F-20E6EFBB3425}"/>
          </ac:spMkLst>
        </pc:spChg>
        <pc:picChg chg="add mod ord">
          <ac:chgData name="Rhio Sutoyo" userId="541c4884-d134-4845-bad1-401a543e6c58" providerId="ADAL" clId="{F434D25C-7650-434A-A48B-3236FD19DEB7}" dt="2022-01-06T06:24:57.532" v="382" actId="22"/>
          <ac:picMkLst>
            <pc:docMk/>
            <pc:sldMk cId="2249576531" sldId="314"/>
            <ac:picMk id="5" creationId="{65DD7A56-85F2-4EFD-BBD7-A3C5341CD7A6}"/>
          </ac:picMkLst>
        </pc:picChg>
        <pc:inkChg chg="add del">
          <ac:chgData name="Rhio Sutoyo" userId="541c4884-d134-4845-bad1-401a543e6c58" providerId="ADAL" clId="{F434D25C-7650-434A-A48B-3236FD19DEB7}" dt="2022-01-06T08:04:14.166" v="704" actId="478"/>
          <ac:inkMkLst>
            <pc:docMk/>
            <pc:sldMk cId="2249576531" sldId="314"/>
            <ac:inkMk id="6" creationId="{E89A85D1-EECD-42D7-BE49-17E2F5021471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3.017" v="703" actId="478"/>
        <pc:sldMkLst>
          <pc:docMk/>
          <pc:sldMk cId="3069667986" sldId="315"/>
        </pc:sldMkLst>
        <pc:spChg chg="mod">
          <ac:chgData name="Rhio Sutoyo" userId="541c4884-d134-4845-bad1-401a543e6c58" providerId="ADAL" clId="{F434D25C-7650-434A-A48B-3236FD19DEB7}" dt="2022-01-06T06:26:20.759" v="496" actId="20577"/>
          <ac:spMkLst>
            <pc:docMk/>
            <pc:sldMk cId="3069667986" sldId="315"/>
            <ac:spMk id="2" creationId="{CA47D5FD-9F56-4CD2-BAF3-3CBB422DEE4B}"/>
          </ac:spMkLst>
        </pc:spChg>
        <pc:spChg chg="del">
          <ac:chgData name="Rhio Sutoyo" userId="541c4884-d134-4845-bad1-401a543e6c58" providerId="ADAL" clId="{F434D25C-7650-434A-A48B-3236FD19DEB7}" dt="2022-01-06T06:26:14.870" v="469" actId="22"/>
          <ac:spMkLst>
            <pc:docMk/>
            <pc:sldMk cId="3069667986" sldId="315"/>
            <ac:spMk id="3" creationId="{A57B2049-E662-4CD1-A7C5-B5C331418FC1}"/>
          </ac:spMkLst>
        </pc:spChg>
        <pc:picChg chg="add mod ord">
          <ac:chgData name="Rhio Sutoyo" userId="541c4884-d134-4845-bad1-401a543e6c58" providerId="ADAL" clId="{F434D25C-7650-434A-A48B-3236FD19DEB7}" dt="2022-01-06T06:26:14.870" v="469" actId="22"/>
          <ac:picMkLst>
            <pc:docMk/>
            <pc:sldMk cId="3069667986" sldId="315"/>
            <ac:picMk id="5" creationId="{0814B7F1-3315-46B6-BBF9-8A4474C4B507}"/>
          </ac:picMkLst>
        </pc:picChg>
        <pc:inkChg chg="add del">
          <ac:chgData name="Rhio Sutoyo" userId="541c4884-d134-4845-bad1-401a543e6c58" providerId="ADAL" clId="{F434D25C-7650-434A-A48B-3236FD19DEB7}" dt="2022-01-06T08:04:13.017" v="703" actId="478"/>
          <ac:inkMkLst>
            <pc:docMk/>
            <pc:sldMk cId="3069667986" sldId="315"/>
            <ac:inkMk id="6" creationId="{5BD4306A-0268-4B8B-934B-634D9D985E2F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1.736" v="702" actId="478"/>
        <pc:sldMkLst>
          <pc:docMk/>
          <pc:sldMk cId="3280377416" sldId="316"/>
        </pc:sldMkLst>
        <pc:spChg chg="mod">
          <ac:chgData name="Rhio Sutoyo" userId="541c4884-d134-4845-bad1-401a543e6c58" providerId="ADAL" clId="{F434D25C-7650-434A-A48B-3236FD19DEB7}" dt="2022-01-06T06:27:02.990" v="534" actId="20577"/>
          <ac:spMkLst>
            <pc:docMk/>
            <pc:sldMk cId="3280377416" sldId="316"/>
            <ac:spMk id="2" creationId="{090227E8-3612-4DAD-B688-CDD425DD5FDE}"/>
          </ac:spMkLst>
        </pc:spChg>
        <pc:spChg chg="del">
          <ac:chgData name="Rhio Sutoyo" userId="541c4884-d134-4845-bad1-401a543e6c58" providerId="ADAL" clId="{F434D25C-7650-434A-A48B-3236FD19DEB7}" dt="2022-01-06T06:26:37.704" v="498" actId="22"/>
          <ac:spMkLst>
            <pc:docMk/>
            <pc:sldMk cId="3280377416" sldId="316"/>
            <ac:spMk id="3" creationId="{6012914E-6297-47DB-8522-29BAED19F231}"/>
          </ac:spMkLst>
        </pc:spChg>
        <pc:picChg chg="add mod ord">
          <ac:chgData name="Rhio Sutoyo" userId="541c4884-d134-4845-bad1-401a543e6c58" providerId="ADAL" clId="{F434D25C-7650-434A-A48B-3236FD19DEB7}" dt="2022-01-06T06:26:37.704" v="498" actId="22"/>
          <ac:picMkLst>
            <pc:docMk/>
            <pc:sldMk cId="3280377416" sldId="316"/>
            <ac:picMk id="5" creationId="{4AF06EA2-8E44-4B11-9238-272E2E54D3F7}"/>
          </ac:picMkLst>
        </pc:picChg>
        <pc:inkChg chg="add del">
          <ac:chgData name="Rhio Sutoyo" userId="541c4884-d134-4845-bad1-401a543e6c58" providerId="ADAL" clId="{F434D25C-7650-434A-A48B-3236FD19DEB7}" dt="2022-01-06T08:04:11.736" v="702" actId="478"/>
          <ac:inkMkLst>
            <pc:docMk/>
            <pc:sldMk cId="3280377416" sldId="316"/>
            <ac:inkMk id="6" creationId="{7759424D-4436-4845-B0AA-5FE94BB3C439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0.426" v="701" actId="478"/>
        <pc:sldMkLst>
          <pc:docMk/>
          <pc:sldMk cId="686625082" sldId="317"/>
        </pc:sldMkLst>
        <pc:spChg chg="mod">
          <ac:chgData name="Rhio Sutoyo" userId="541c4884-d134-4845-bad1-401a543e6c58" providerId="ADAL" clId="{F434D25C-7650-434A-A48B-3236FD19DEB7}" dt="2022-01-06T06:27:17.166" v="538" actId="20577"/>
          <ac:spMkLst>
            <pc:docMk/>
            <pc:sldMk cId="686625082" sldId="317"/>
            <ac:spMk id="2" creationId="{20A9C0AF-0801-4084-9C91-074D6A16E3D7}"/>
          </ac:spMkLst>
        </pc:spChg>
        <pc:spChg chg="del">
          <ac:chgData name="Rhio Sutoyo" userId="541c4884-d134-4845-bad1-401a543e6c58" providerId="ADAL" clId="{F434D25C-7650-434A-A48B-3236FD19DEB7}" dt="2022-01-06T06:27:05.107" v="535" actId="22"/>
          <ac:spMkLst>
            <pc:docMk/>
            <pc:sldMk cId="686625082" sldId="317"/>
            <ac:spMk id="3" creationId="{2E22A0FE-76BB-44E1-968A-0769536E2730}"/>
          </ac:spMkLst>
        </pc:spChg>
        <pc:picChg chg="add mod ord">
          <ac:chgData name="Rhio Sutoyo" userId="541c4884-d134-4845-bad1-401a543e6c58" providerId="ADAL" clId="{F434D25C-7650-434A-A48B-3236FD19DEB7}" dt="2022-01-06T06:27:05.107" v="535" actId="22"/>
          <ac:picMkLst>
            <pc:docMk/>
            <pc:sldMk cId="686625082" sldId="317"/>
            <ac:picMk id="5" creationId="{8E936DAB-8AE7-405D-9078-F4E5F20BE71A}"/>
          </ac:picMkLst>
        </pc:picChg>
        <pc:inkChg chg="add del">
          <ac:chgData name="Rhio Sutoyo" userId="541c4884-d134-4845-bad1-401a543e6c58" providerId="ADAL" clId="{F434D25C-7650-434A-A48B-3236FD19DEB7}" dt="2022-01-06T08:04:10.426" v="701" actId="478"/>
          <ac:inkMkLst>
            <pc:docMk/>
            <pc:sldMk cId="686625082" sldId="317"/>
            <ac:inkMk id="6" creationId="{B14DA13C-D9DF-44D7-BA57-4E8EF9AC099C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8.785" v="700" actId="478"/>
        <pc:sldMkLst>
          <pc:docMk/>
          <pc:sldMk cId="2475398104" sldId="318"/>
        </pc:sldMkLst>
        <pc:spChg chg="mod">
          <ac:chgData name="Rhio Sutoyo" userId="541c4884-d134-4845-bad1-401a543e6c58" providerId="ADAL" clId="{F434D25C-7650-434A-A48B-3236FD19DEB7}" dt="2022-01-06T06:27:41.083" v="545" actId="20577"/>
          <ac:spMkLst>
            <pc:docMk/>
            <pc:sldMk cId="2475398104" sldId="318"/>
            <ac:spMk id="2" creationId="{666A1C91-6FB7-47DE-A25C-92BA6C9CBB3C}"/>
          </ac:spMkLst>
        </pc:spChg>
        <pc:spChg chg="del">
          <ac:chgData name="Rhio Sutoyo" userId="541c4884-d134-4845-bad1-401a543e6c58" providerId="ADAL" clId="{F434D25C-7650-434A-A48B-3236FD19DEB7}" dt="2022-01-06T06:27:35.906" v="540" actId="22"/>
          <ac:spMkLst>
            <pc:docMk/>
            <pc:sldMk cId="2475398104" sldId="318"/>
            <ac:spMk id="3" creationId="{3543924B-B8C0-4DD9-A78D-86BF93118745}"/>
          </ac:spMkLst>
        </pc:spChg>
        <pc:picChg chg="add mod ord">
          <ac:chgData name="Rhio Sutoyo" userId="541c4884-d134-4845-bad1-401a543e6c58" providerId="ADAL" clId="{F434D25C-7650-434A-A48B-3236FD19DEB7}" dt="2022-01-06T06:27:35.906" v="540" actId="22"/>
          <ac:picMkLst>
            <pc:docMk/>
            <pc:sldMk cId="2475398104" sldId="318"/>
            <ac:picMk id="5" creationId="{D8A75C1B-06F5-4EDF-9015-708C09E8EF7D}"/>
          </ac:picMkLst>
        </pc:picChg>
        <pc:inkChg chg="add del">
          <ac:chgData name="Rhio Sutoyo" userId="541c4884-d134-4845-bad1-401a543e6c58" providerId="ADAL" clId="{F434D25C-7650-434A-A48B-3236FD19DEB7}" dt="2022-01-06T08:04:08.785" v="700" actId="478"/>
          <ac:inkMkLst>
            <pc:docMk/>
            <pc:sldMk cId="2475398104" sldId="318"/>
            <ac:inkMk id="6" creationId="{3758E30C-6113-4976-BEED-8FBF7C79DDA5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7.143" v="699" actId="478"/>
        <pc:sldMkLst>
          <pc:docMk/>
          <pc:sldMk cId="3329582462" sldId="319"/>
        </pc:sldMkLst>
        <pc:spChg chg="mod">
          <ac:chgData name="Rhio Sutoyo" userId="541c4884-d134-4845-bad1-401a543e6c58" providerId="ADAL" clId="{F434D25C-7650-434A-A48B-3236FD19DEB7}" dt="2022-01-06T06:28:39.156" v="571" actId="20577"/>
          <ac:spMkLst>
            <pc:docMk/>
            <pc:sldMk cId="3329582462" sldId="319"/>
            <ac:spMk id="2" creationId="{D1B1396A-85F6-4A32-874D-2AD80F54464F}"/>
          </ac:spMkLst>
        </pc:spChg>
        <pc:spChg chg="del">
          <ac:chgData name="Rhio Sutoyo" userId="541c4884-d134-4845-bad1-401a543e6c58" providerId="ADAL" clId="{F434D25C-7650-434A-A48B-3236FD19DEB7}" dt="2022-01-06T06:28:18.323" v="547" actId="22"/>
          <ac:spMkLst>
            <pc:docMk/>
            <pc:sldMk cId="3329582462" sldId="319"/>
            <ac:spMk id="3" creationId="{9244C06A-5734-4DF5-9DD5-9C94203D3BAA}"/>
          </ac:spMkLst>
        </pc:spChg>
        <pc:picChg chg="add mod ord">
          <ac:chgData name="Rhio Sutoyo" userId="541c4884-d134-4845-bad1-401a543e6c58" providerId="ADAL" clId="{F434D25C-7650-434A-A48B-3236FD19DEB7}" dt="2022-01-06T06:28:18.323" v="547" actId="22"/>
          <ac:picMkLst>
            <pc:docMk/>
            <pc:sldMk cId="3329582462" sldId="319"/>
            <ac:picMk id="5" creationId="{CB61E71A-B73A-4AF0-A505-113A05AC4663}"/>
          </ac:picMkLst>
        </pc:picChg>
        <pc:inkChg chg="add del">
          <ac:chgData name="Rhio Sutoyo" userId="541c4884-d134-4845-bad1-401a543e6c58" providerId="ADAL" clId="{F434D25C-7650-434A-A48B-3236FD19DEB7}" dt="2022-01-06T08:04:07.143" v="699" actId="478"/>
          <ac:inkMkLst>
            <pc:docMk/>
            <pc:sldMk cId="3329582462" sldId="319"/>
            <ac:inkMk id="6" creationId="{DCC2DD4E-C710-4914-8BFA-FC2BD19F1E6A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5.521" v="698" actId="478"/>
        <pc:sldMkLst>
          <pc:docMk/>
          <pc:sldMk cId="4289535038" sldId="320"/>
        </pc:sldMkLst>
        <pc:spChg chg="mod">
          <ac:chgData name="Rhio Sutoyo" userId="541c4884-d134-4845-bad1-401a543e6c58" providerId="ADAL" clId="{F434D25C-7650-434A-A48B-3236FD19DEB7}" dt="2022-01-06T06:28:50.293" v="630" actId="20577"/>
          <ac:spMkLst>
            <pc:docMk/>
            <pc:sldMk cId="4289535038" sldId="320"/>
            <ac:spMk id="2" creationId="{7CCE5B1F-1254-412B-AE94-14F2DF5B545C}"/>
          </ac:spMkLst>
        </pc:spChg>
        <pc:spChg chg="del">
          <ac:chgData name="Rhio Sutoyo" userId="541c4884-d134-4845-bad1-401a543e6c58" providerId="ADAL" clId="{F434D25C-7650-434A-A48B-3236FD19DEB7}" dt="2022-01-06T06:28:32.908" v="551" actId="22"/>
          <ac:spMkLst>
            <pc:docMk/>
            <pc:sldMk cId="4289535038" sldId="320"/>
            <ac:spMk id="3" creationId="{9CFEAFD7-2B2D-4E83-AC8F-41D62BC39A0C}"/>
          </ac:spMkLst>
        </pc:spChg>
        <pc:picChg chg="add del">
          <ac:chgData name="Rhio Sutoyo" userId="541c4884-d134-4845-bad1-401a543e6c58" providerId="ADAL" clId="{F434D25C-7650-434A-A48B-3236FD19DEB7}" dt="2022-01-06T06:28:32.490" v="550" actId="22"/>
          <ac:picMkLst>
            <pc:docMk/>
            <pc:sldMk cId="4289535038" sldId="320"/>
            <ac:picMk id="5" creationId="{DF9A8086-8C76-45EE-81A9-3C3FC50FFD37}"/>
          </ac:picMkLst>
        </pc:picChg>
        <pc:picChg chg="add mod ord">
          <ac:chgData name="Rhio Sutoyo" userId="541c4884-d134-4845-bad1-401a543e6c58" providerId="ADAL" clId="{F434D25C-7650-434A-A48B-3236FD19DEB7}" dt="2022-01-06T06:28:32.908" v="551" actId="22"/>
          <ac:picMkLst>
            <pc:docMk/>
            <pc:sldMk cId="4289535038" sldId="320"/>
            <ac:picMk id="7" creationId="{85480213-DDF9-4A4A-BEDF-DB664220ED8E}"/>
          </ac:picMkLst>
        </pc:picChg>
        <pc:inkChg chg="add del">
          <ac:chgData name="Rhio Sutoyo" userId="541c4884-d134-4845-bad1-401a543e6c58" providerId="ADAL" clId="{F434D25C-7650-434A-A48B-3236FD19DEB7}" dt="2022-01-06T08:04:05.521" v="698" actId="478"/>
          <ac:inkMkLst>
            <pc:docMk/>
            <pc:sldMk cId="4289535038" sldId="320"/>
            <ac:inkMk id="8" creationId="{021CE413-2914-430B-8261-7709CC22ED93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4.263" v="697" actId="478"/>
        <pc:sldMkLst>
          <pc:docMk/>
          <pc:sldMk cId="3102139125" sldId="321"/>
        </pc:sldMkLst>
        <pc:spChg chg="del">
          <ac:chgData name="Rhio Sutoyo" userId="541c4884-d134-4845-bad1-401a543e6c58" providerId="ADAL" clId="{F434D25C-7650-434A-A48B-3236FD19DEB7}" dt="2022-01-06T06:29:24.748" v="632" actId="22"/>
          <ac:spMkLst>
            <pc:docMk/>
            <pc:sldMk cId="3102139125" sldId="321"/>
            <ac:spMk id="3" creationId="{EAFB5530-021D-4EAF-8F70-A54B3196EE72}"/>
          </ac:spMkLst>
        </pc:spChg>
        <pc:picChg chg="add mod ord">
          <ac:chgData name="Rhio Sutoyo" userId="541c4884-d134-4845-bad1-401a543e6c58" providerId="ADAL" clId="{F434D25C-7650-434A-A48B-3236FD19DEB7}" dt="2022-01-06T06:29:24.748" v="632" actId="22"/>
          <ac:picMkLst>
            <pc:docMk/>
            <pc:sldMk cId="3102139125" sldId="321"/>
            <ac:picMk id="5" creationId="{D4AD3BE8-F3A4-4C26-9348-03AE043E5AC3}"/>
          </ac:picMkLst>
        </pc:picChg>
        <pc:inkChg chg="add del">
          <ac:chgData name="Rhio Sutoyo" userId="541c4884-d134-4845-bad1-401a543e6c58" providerId="ADAL" clId="{F434D25C-7650-434A-A48B-3236FD19DEB7}" dt="2022-01-06T08:04:04.263" v="697" actId="478"/>
          <ac:inkMkLst>
            <pc:docMk/>
            <pc:sldMk cId="3102139125" sldId="321"/>
            <ac:inkMk id="6" creationId="{A7938514-C34F-4376-9A3A-8778CE6372D0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2.978" v="696" actId="478"/>
        <pc:sldMkLst>
          <pc:docMk/>
          <pc:sldMk cId="3568161675" sldId="322"/>
        </pc:sldMkLst>
        <pc:spChg chg="mod">
          <ac:chgData name="Rhio Sutoyo" userId="541c4884-d134-4845-bad1-401a543e6c58" providerId="ADAL" clId="{F434D25C-7650-434A-A48B-3236FD19DEB7}" dt="2022-01-06T06:30:37.101" v="684" actId="20577"/>
          <ac:spMkLst>
            <pc:docMk/>
            <pc:sldMk cId="3568161675" sldId="322"/>
            <ac:spMk id="2" creationId="{CC19D9BC-7D0D-457B-AFA3-012EF92015EA}"/>
          </ac:spMkLst>
        </pc:spChg>
        <pc:spChg chg="del">
          <ac:chgData name="Rhio Sutoyo" userId="541c4884-d134-4845-bad1-401a543e6c58" providerId="ADAL" clId="{F434D25C-7650-434A-A48B-3236FD19DEB7}" dt="2022-01-06T06:29:39.033" v="634" actId="22"/>
          <ac:spMkLst>
            <pc:docMk/>
            <pc:sldMk cId="3568161675" sldId="322"/>
            <ac:spMk id="3" creationId="{AC2C6C66-2DD1-47C8-B74F-11070D15ED77}"/>
          </ac:spMkLst>
        </pc:spChg>
        <pc:picChg chg="add mod ord">
          <ac:chgData name="Rhio Sutoyo" userId="541c4884-d134-4845-bad1-401a543e6c58" providerId="ADAL" clId="{F434D25C-7650-434A-A48B-3236FD19DEB7}" dt="2022-01-06T06:29:39.033" v="634" actId="22"/>
          <ac:picMkLst>
            <pc:docMk/>
            <pc:sldMk cId="3568161675" sldId="322"/>
            <ac:picMk id="5" creationId="{5B9704AA-E0FF-43D4-8ECB-5D9458877441}"/>
          </ac:picMkLst>
        </pc:picChg>
        <pc:inkChg chg="add del">
          <ac:chgData name="Rhio Sutoyo" userId="541c4884-d134-4845-bad1-401a543e6c58" providerId="ADAL" clId="{F434D25C-7650-434A-A48B-3236FD19DEB7}" dt="2022-01-06T08:04:02.978" v="696" actId="478"/>
          <ac:inkMkLst>
            <pc:docMk/>
            <pc:sldMk cId="3568161675" sldId="322"/>
            <ac:inkMk id="6" creationId="{5435718C-C36C-49B7-A377-324006EB9E8B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1.224" v="695" actId="478"/>
        <pc:sldMkLst>
          <pc:docMk/>
          <pc:sldMk cId="1208761004" sldId="323"/>
        </pc:sldMkLst>
        <pc:spChg chg="mod">
          <ac:chgData name="Rhio Sutoyo" userId="541c4884-d134-4845-bad1-401a543e6c58" providerId="ADAL" clId="{F434D25C-7650-434A-A48B-3236FD19DEB7}" dt="2022-01-06T06:30:29.789" v="663" actId="20577"/>
          <ac:spMkLst>
            <pc:docMk/>
            <pc:sldMk cId="1208761004" sldId="323"/>
            <ac:spMk id="2" creationId="{53EEB133-7D51-4118-88FE-73DCE878EC1B}"/>
          </ac:spMkLst>
        </pc:spChg>
        <pc:spChg chg="del">
          <ac:chgData name="Rhio Sutoyo" userId="541c4884-d134-4845-bad1-401a543e6c58" providerId="ADAL" clId="{F434D25C-7650-434A-A48B-3236FD19DEB7}" dt="2022-01-06T06:30:00.520" v="636" actId="22"/>
          <ac:spMkLst>
            <pc:docMk/>
            <pc:sldMk cId="1208761004" sldId="323"/>
            <ac:spMk id="3" creationId="{21B3316F-4B7C-425C-9B61-5290AD4D8953}"/>
          </ac:spMkLst>
        </pc:spChg>
        <pc:picChg chg="add mod ord">
          <ac:chgData name="Rhio Sutoyo" userId="541c4884-d134-4845-bad1-401a543e6c58" providerId="ADAL" clId="{F434D25C-7650-434A-A48B-3236FD19DEB7}" dt="2022-01-06T06:30:00.520" v="636" actId="22"/>
          <ac:picMkLst>
            <pc:docMk/>
            <pc:sldMk cId="1208761004" sldId="323"/>
            <ac:picMk id="5" creationId="{C6B4EE8E-AAF2-41FC-ACB2-CF34F5431C56}"/>
          </ac:picMkLst>
        </pc:picChg>
        <pc:inkChg chg="add del">
          <ac:chgData name="Rhio Sutoyo" userId="541c4884-d134-4845-bad1-401a543e6c58" providerId="ADAL" clId="{F434D25C-7650-434A-A48B-3236FD19DEB7}" dt="2022-01-06T08:04:01.224" v="695" actId="478"/>
          <ac:inkMkLst>
            <pc:docMk/>
            <pc:sldMk cId="1208761004" sldId="323"/>
            <ac:inkMk id="6" creationId="{8250A812-5ACC-41DA-9A8F-5D50C4953082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3:59.362" v="694" actId="478"/>
        <pc:sldMkLst>
          <pc:docMk/>
          <pc:sldMk cId="2454911462" sldId="324"/>
        </pc:sldMkLst>
        <pc:spChg chg="mod">
          <ac:chgData name="Rhio Sutoyo" userId="541c4884-d134-4845-bad1-401a543e6c58" providerId="ADAL" clId="{F434D25C-7650-434A-A48B-3236FD19DEB7}" dt="2022-01-06T06:30:17.594" v="651" actId="20577"/>
          <ac:spMkLst>
            <pc:docMk/>
            <pc:sldMk cId="2454911462" sldId="324"/>
            <ac:spMk id="2" creationId="{5EC32194-7C0C-4FD3-9EEA-1F24F61C74FE}"/>
          </ac:spMkLst>
        </pc:spChg>
        <pc:spChg chg="del">
          <ac:chgData name="Rhio Sutoyo" userId="541c4884-d134-4845-bad1-401a543e6c58" providerId="ADAL" clId="{F434D25C-7650-434A-A48B-3236FD19DEB7}" dt="2022-01-06T06:30:07.945" v="638" actId="22"/>
          <ac:spMkLst>
            <pc:docMk/>
            <pc:sldMk cId="2454911462" sldId="324"/>
            <ac:spMk id="3" creationId="{8575976B-0695-482F-8F6E-E4F5416397E5}"/>
          </ac:spMkLst>
        </pc:spChg>
        <pc:picChg chg="add mod ord">
          <ac:chgData name="Rhio Sutoyo" userId="541c4884-d134-4845-bad1-401a543e6c58" providerId="ADAL" clId="{F434D25C-7650-434A-A48B-3236FD19DEB7}" dt="2022-01-06T06:30:07.945" v="638" actId="22"/>
          <ac:picMkLst>
            <pc:docMk/>
            <pc:sldMk cId="2454911462" sldId="324"/>
            <ac:picMk id="5" creationId="{2ED31E4D-0C72-46D4-A02E-884DF4FAA0F4}"/>
          </ac:picMkLst>
        </pc:picChg>
        <pc:inkChg chg="add del mod">
          <ac:chgData name="Rhio Sutoyo" userId="541c4884-d134-4845-bad1-401a543e6c58" providerId="ADAL" clId="{F434D25C-7650-434A-A48B-3236FD19DEB7}" dt="2022-01-06T08:03:59.362" v="694" actId="478"/>
          <ac:inkMkLst>
            <pc:docMk/>
            <pc:sldMk cId="2454911462" sldId="324"/>
            <ac:inkMk id="6" creationId="{7A178572-55B4-4245-BF76-3902057F902E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10T06:19:35.421" v="749" actId="20577"/>
        <pc:sldMkLst>
          <pc:docMk/>
          <pc:sldMk cId="731659704" sldId="325"/>
        </pc:sldMkLst>
        <pc:spChg chg="add del mod">
          <ac:chgData name="Rhio Sutoyo" userId="541c4884-d134-4845-bad1-401a543e6c58" providerId="ADAL" clId="{F434D25C-7650-434A-A48B-3236FD19DEB7}" dt="2022-01-10T06:19:35.421" v="749" actId="20577"/>
          <ac:spMkLst>
            <pc:docMk/>
            <pc:sldMk cId="731659704" sldId="325"/>
            <ac:spMk id="2" creationId="{ABEAB21D-058F-4EB2-A62A-0DCB3836C7A1}"/>
          </ac:spMkLst>
        </pc:spChg>
        <pc:spChg chg="del">
          <ac:chgData name="Rhio Sutoyo" userId="541c4884-d134-4845-bad1-401a543e6c58" providerId="ADAL" clId="{F434D25C-7650-434A-A48B-3236FD19DEB7}" dt="2022-01-10T06:19:17.348" v="729"/>
          <ac:spMkLst>
            <pc:docMk/>
            <pc:sldMk cId="731659704" sldId="325"/>
            <ac:spMk id="3" creationId="{B8E0CAD3-F427-4DAD-95D0-01278FDAAD83}"/>
          </ac:spMkLst>
        </pc:spChg>
        <pc:picChg chg="add mod">
          <ac:chgData name="Rhio Sutoyo" userId="541c4884-d134-4845-bad1-401a543e6c58" providerId="ADAL" clId="{F434D25C-7650-434A-A48B-3236FD19DEB7}" dt="2022-01-10T06:19:17.348" v="729"/>
          <ac:picMkLst>
            <pc:docMk/>
            <pc:sldMk cId="731659704" sldId="325"/>
            <ac:picMk id="4" creationId="{667C4752-FD70-4727-A774-BA61F868EF4A}"/>
          </ac:picMkLst>
        </pc:picChg>
      </pc:sldChg>
      <pc:sldChg chg="addSp delSp modSp new mod">
        <pc:chgData name="Rhio Sutoyo" userId="541c4884-d134-4845-bad1-401a543e6c58" providerId="ADAL" clId="{F434D25C-7650-434A-A48B-3236FD19DEB7}" dt="2022-01-10T06:21:15.966" v="754" actId="1076"/>
        <pc:sldMkLst>
          <pc:docMk/>
          <pc:sldMk cId="2072469746" sldId="326"/>
        </pc:sldMkLst>
        <pc:spChg chg="del">
          <ac:chgData name="Rhio Sutoyo" userId="541c4884-d134-4845-bad1-401a543e6c58" providerId="ADAL" clId="{F434D25C-7650-434A-A48B-3236FD19DEB7}" dt="2022-01-10T06:21:08.541" v="752" actId="21"/>
          <ac:spMkLst>
            <pc:docMk/>
            <pc:sldMk cId="2072469746" sldId="326"/>
            <ac:spMk id="2" creationId="{946CB6BE-7D40-47D9-8BEB-CEAEEDBF4441}"/>
          </ac:spMkLst>
        </pc:spChg>
        <pc:spChg chg="del">
          <ac:chgData name="Rhio Sutoyo" userId="541c4884-d134-4845-bad1-401a543e6c58" providerId="ADAL" clId="{F434D25C-7650-434A-A48B-3236FD19DEB7}" dt="2022-01-10T06:21:06.694" v="751" actId="22"/>
          <ac:spMkLst>
            <pc:docMk/>
            <pc:sldMk cId="2072469746" sldId="326"/>
            <ac:spMk id="3" creationId="{17DD1EA7-CB0C-4A18-B3FF-A2CCDA555EBC}"/>
          </ac:spMkLst>
        </pc:spChg>
        <pc:picChg chg="add mod ord">
          <ac:chgData name="Rhio Sutoyo" userId="541c4884-d134-4845-bad1-401a543e6c58" providerId="ADAL" clId="{F434D25C-7650-434A-A48B-3236FD19DEB7}" dt="2022-01-10T06:21:15.966" v="754" actId="1076"/>
          <ac:picMkLst>
            <pc:docMk/>
            <pc:sldMk cId="2072469746" sldId="326"/>
            <ac:picMk id="5" creationId="{B048015A-54F6-410A-917A-8956AE66ACA4}"/>
          </ac:picMkLst>
        </pc:picChg>
      </pc:sldChg>
      <pc:sldChg chg="addSp delSp modSp new mod modClrScheme chgLayout">
        <pc:chgData name="Rhio Sutoyo" userId="541c4884-d134-4845-bad1-401a543e6c58" providerId="ADAL" clId="{F434D25C-7650-434A-A48B-3236FD19DEB7}" dt="2022-01-10T06:21:40.313" v="801" actId="20577"/>
        <pc:sldMkLst>
          <pc:docMk/>
          <pc:sldMk cId="3041379855" sldId="327"/>
        </pc:sldMkLst>
        <pc:spChg chg="del mod ord">
          <ac:chgData name="Rhio Sutoyo" userId="541c4884-d134-4845-bad1-401a543e6c58" providerId="ADAL" clId="{F434D25C-7650-434A-A48B-3236FD19DEB7}" dt="2022-01-10T06:21:25.356" v="756" actId="700"/>
          <ac:spMkLst>
            <pc:docMk/>
            <pc:sldMk cId="3041379855" sldId="327"/>
            <ac:spMk id="2" creationId="{1546EC31-CB0E-4953-A841-5CE009F99927}"/>
          </ac:spMkLst>
        </pc:spChg>
        <pc:spChg chg="del mod ord">
          <ac:chgData name="Rhio Sutoyo" userId="541c4884-d134-4845-bad1-401a543e6c58" providerId="ADAL" clId="{F434D25C-7650-434A-A48B-3236FD19DEB7}" dt="2022-01-10T06:21:25.356" v="756" actId="700"/>
          <ac:spMkLst>
            <pc:docMk/>
            <pc:sldMk cId="3041379855" sldId="327"/>
            <ac:spMk id="3" creationId="{107D7EE5-C113-4E2B-9E85-19180DFFBB25}"/>
          </ac:spMkLst>
        </pc:spChg>
        <pc:spChg chg="add mod ord">
          <ac:chgData name="Rhio Sutoyo" userId="541c4884-d134-4845-bad1-401a543e6c58" providerId="ADAL" clId="{F434D25C-7650-434A-A48B-3236FD19DEB7}" dt="2022-01-10T06:21:40.313" v="801" actId="20577"/>
          <ac:spMkLst>
            <pc:docMk/>
            <pc:sldMk cId="3041379855" sldId="327"/>
            <ac:spMk id="4" creationId="{2F61E6CB-3F46-4569-AFFE-6EB0DF915169}"/>
          </ac:spMkLst>
        </pc:spChg>
        <pc:spChg chg="add mod ord">
          <ac:chgData name="Rhio Sutoyo" userId="541c4884-d134-4845-bad1-401a543e6c58" providerId="ADAL" clId="{F434D25C-7650-434A-A48B-3236FD19DEB7}" dt="2022-01-10T06:21:25.356" v="756" actId="700"/>
          <ac:spMkLst>
            <pc:docMk/>
            <pc:sldMk cId="3041379855" sldId="327"/>
            <ac:spMk id="5" creationId="{230AF4A9-C3A1-4E77-9EE6-6A8C2EDBC2C0}"/>
          </ac:spMkLst>
        </pc:spChg>
      </pc:sldChg>
      <pc:sldChg chg="addSp delSp modSp new add del mod ord">
        <pc:chgData name="Rhio Sutoyo" userId="541c4884-d134-4845-bad1-401a543e6c58" providerId="ADAL" clId="{F434D25C-7650-434A-A48B-3236FD19DEB7}" dt="2022-01-10T07:52:26.997" v="817"/>
        <pc:sldMkLst>
          <pc:docMk/>
          <pc:sldMk cId="3931726438" sldId="328"/>
        </pc:sldMkLst>
        <pc:spChg chg="add del mod">
          <ac:chgData name="Rhio Sutoyo" userId="541c4884-d134-4845-bad1-401a543e6c58" providerId="ADAL" clId="{F434D25C-7650-434A-A48B-3236FD19DEB7}" dt="2022-01-10T06:22:17.122" v="810" actId="21"/>
          <ac:spMkLst>
            <pc:docMk/>
            <pc:sldMk cId="3931726438" sldId="328"/>
            <ac:spMk id="2" creationId="{60A7C30D-F502-466B-853B-24D81FA18575}"/>
          </ac:spMkLst>
        </pc:spChg>
        <pc:spChg chg="add del">
          <ac:chgData name="Rhio Sutoyo" userId="541c4884-d134-4845-bad1-401a543e6c58" providerId="ADAL" clId="{F434D25C-7650-434A-A48B-3236FD19DEB7}" dt="2022-01-10T06:22:26.041" v="811" actId="22"/>
          <ac:spMkLst>
            <pc:docMk/>
            <pc:sldMk cId="3931726438" sldId="328"/>
            <ac:spMk id="3" creationId="{10A74CD5-0647-47DA-9C27-F923FA58780F}"/>
          </ac:spMkLst>
        </pc:spChg>
        <pc:spChg chg="add mod">
          <ac:chgData name="Rhio Sutoyo" userId="541c4884-d134-4845-bad1-401a543e6c58" providerId="ADAL" clId="{F434D25C-7650-434A-A48B-3236FD19DEB7}" dt="2022-01-10T06:22:12.813" v="807"/>
          <ac:spMkLst>
            <pc:docMk/>
            <pc:sldMk cId="3931726438" sldId="328"/>
            <ac:spMk id="4" creationId="{36C435DC-093B-4F83-B36B-207B14C80886}"/>
          </ac:spMkLst>
        </pc:spChg>
        <pc:picChg chg="add mod ord">
          <ac:chgData name="Rhio Sutoyo" userId="541c4884-d134-4845-bad1-401a543e6c58" providerId="ADAL" clId="{F434D25C-7650-434A-A48B-3236FD19DEB7}" dt="2022-01-10T06:22:32.714" v="815" actId="1076"/>
          <ac:picMkLst>
            <pc:docMk/>
            <pc:sldMk cId="3931726438" sldId="328"/>
            <ac:picMk id="6" creationId="{B855F911-6B6C-4647-A5ED-A2761F2C3A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E91A7-7D36-48F8-8968-B2E8F6265043}" type="datetimeFigureOut">
              <a:rPr lang="en-US" smtClean="0"/>
              <a:pPr/>
              <a:t>05-Jan-23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2BBB-0FF0-450E-B148-00E4A74172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Background 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288"/>
            <a:ext cx="9144000" cy="646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371600"/>
            <a:ext cx="7924800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90600" y="2209800"/>
            <a:ext cx="7924800" cy="3886200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ISYS6197</a:t>
            </a:r>
            <a:endParaRPr lang="id-ID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DAF22-B401-4A2C-8EC1-A5BB2AA7DEF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B1AF2-6B9B-4682-9128-29CD599E7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05/01/2023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.is/aflv16/aflv_07_graphs_1.pdf" TargetMode="External"/><Relationship Id="rId2" Type="http://schemas.openxmlformats.org/officeDocument/2006/relationships/hyperlink" Target="http://visualgo.net/en/dfsbfs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COMP6</a:t>
            </a:r>
            <a:r>
              <a:rPr lang="id-ID" sz="3200" dirty="0"/>
              <a:t>049 </a:t>
            </a:r>
            <a:r>
              <a:rPr lang="en-US" sz="3200" dirty="0"/>
              <a:t>– </a:t>
            </a:r>
            <a:r>
              <a:rPr lang="id-ID" sz="3200" dirty="0"/>
              <a:t>Algorithm Design and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Topic </a:t>
            </a:r>
            <a:r>
              <a:rPr lang="id-ID" dirty="0"/>
              <a:t>2</a:t>
            </a:r>
            <a:r>
              <a:rPr lang="en-US"/>
              <a:t>3-24 </a:t>
            </a:r>
            <a:r>
              <a:rPr lang="en-US" dirty="0"/>
              <a:t>– Strongly Connected Components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188640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Strongly Connected Components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19672" y="1596096"/>
            <a:ext cx="7067128" cy="1833067"/>
          </a:xfrm>
        </p:spPr>
        <p:txBody>
          <a:bodyPr anchor="ctr">
            <a:normAutofit lnSpcReduction="10000"/>
          </a:bodyPr>
          <a:lstStyle/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sz="3600" b="1" dirty="0"/>
              <a:t>How about directed graph?</a:t>
            </a:r>
          </a:p>
          <a:p>
            <a:pPr marL="0" indent="0" algn="ctr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0" indent="0" algn="ctr" eaLnBrk="1" hangingPunct="1">
              <a:lnSpc>
                <a:spcPct val="80000"/>
              </a:lnSpc>
              <a:buNone/>
            </a:pPr>
            <a:r>
              <a:rPr lang="en-US" sz="2400" dirty="0"/>
              <a:t>Components behave differently in directed graphs. Because </a:t>
            </a:r>
            <a:r>
              <a:rPr lang="en-US" sz="2400" b="1" dirty="0"/>
              <a:t>if v can be reached by u</a:t>
            </a:r>
            <a:r>
              <a:rPr lang="en-US" sz="2400" dirty="0"/>
              <a:t>, </a:t>
            </a:r>
            <a:r>
              <a:rPr lang="en-US" sz="2400" b="1" dirty="0"/>
              <a:t>it doesn’t mean that u can be reached by v</a:t>
            </a:r>
            <a:r>
              <a:rPr lang="en-US" sz="24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60E32-FE69-CC9A-9F6A-414BE6A3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00" y="3697937"/>
            <a:ext cx="1737360" cy="243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43B52-5698-D663-F4A0-DA43010B2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183" y="3693619"/>
            <a:ext cx="1688366" cy="2441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98E168-F710-9043-56CF-8B4B68B760E7}"/>
              </a:ext>
            </a:extLst>
          </p:cNvPr>
          <p:cNvSpPr txBox="1"/>
          <p:nvPr/>
        </p:nvSpPr>
        <p:spPr>
          <a:xfrm>
            <a:off x="2492858" y="6214857"/>
            <a:ext cx="18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Undirected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EF2FA-DDF3-51A0-ACBA-912DFA226856}"/>
              </a:ext>
            </a:extLst>
          </p:cNvPr>
          <p:cNvSpPr txBox="1"/>
          <p:nvPr/>
        </p:nvSpPr>
        <p:spPr>
          <a:xfrm>
            <a:off x="5782308" y="6214857"/>
            <a:ext cx="163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Directed Graph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36515-2AC9-1784-8C53-BACC40A5BC04}"/>
              </a:ext>
            </a:extLst>
          </p:cNvPr>
          <p:cNvSpPr/>
          <p:nvPr/>
        </p:nvSpPr>
        <p:spPr>
          <a:xfrm>
            <a:off x="5868144" y="4806331"/>
            <a:ext cx="4572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80EDC-0245-A389-8895-58AF4B963DD0}"/>
              </a:ext>
            </a:extLst>
          </p:cNvPr>
          <p:cNvSpPr/>
          <p:nvPr/>
        </p:nvSpPr>
        <p:spPr>
          <a:xfrm>
            <a:off x="6876256" y="3933056"/>
            <a:ext cx="4572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D713F-9A05-6F2B-9672-D28CEDCDDF0E}"/>
              </a:ext>
            </a:extLst>
          </p:cNvPr>
          <p:cNvSpPr/>
          <p:nvPr/>
        </p:nvSpPr>
        <p:spPr>
          <a:xfrm>
            <a:off x="6876256" y="5661248"/>
            <a:ext cx="4572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B53D-3B19-5F49-DBF6-6E344250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Strongly Connected Components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4E54-0F1F-B06C-F94C-DBAC18672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0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1628800"/>
            <a:ext cx="7632848" cy="4824536"/>
          </a:xfrm>
        </p:spPr>
        <p:txBody>
          <a:bodyPr anchor="ctr">
            <a:normAutofit lnSpcReduction="10000"/>
          </a:bodyPr>
          <a:lstStyle/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en-US" sz="2400" dirty="0"/>
              <a:t>Published in 1972 by Robert </a:t>
            </a:r>
            <a:r>
              <a:rPr lang="en-US" sz="2400" dirty="0" err="1"/>
              <a:t>Tarjan</a:t>
            </a:r>
            <a:endParaRPr lang="en-US" sz="2400" dirty="0"/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en-US" sz="2400" b="1" u="sng" dirty="0"/>
              <a:t>Characteristics of </a:t>
            </a:r>
            <a:r>
              <a:rPr lang="en-US" sz="2400" b="1" u="sng" dirty="0" err="1"/>
              <a:t>Tarjan’s</a:t>
            </a:r>
            <a:r>
              <a:rPr lang="en-US" sz="2400" b="1" u="sng" dirty="0"/>
              <a:t> SCC Algorithm</a:t>
            </a:r>
          </a:p>
          <a:p>
            <a:pPr marL="457200" indent="-457200" algn="just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/>
              <a:t>Single Pass</a:t>
            </a:r>
            <a:r>
              <a:rPr lang="en-US" sz="2400" dirty="0"/>
              <a:t>. Performs a single pass of depth-first search.</a:t>
            </a:r>
          </a:p>
          <a:p>
            <a:pPr marL="457200" indent="-457200" algn="just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/>
              <a:t>Stack of Vertices</a:t>
            </a:r>
            <a:r>
              <a:rPr lang="en-US" sz="2400" dirty="0"/>
              <a:t>. It maintains a stack of vertices that have been explored by the depth-first search but not yet assigned to a component.</a:t>
            </a:r>
          </a:p>
          <a:p>
            <a:pPr marL="457200" indent="-457200" algn="just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/>
              <a:t>Low-Link Values</a:t>
            </a:r>
            <a:r>
              <a:rPr lang="en-US" sz="2400" dirty="0"/>
              <a:t>. It calculates “low numbers” of each vertex which it uses to determine when a set of vertices should be popped off  the stack to a new component.</a:t>
            </a:r>
          </a:p>
          <a:p>
            <a:pPr marL="457200" indent="-457200" algn="just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2400" b="1" dirty="0"/>
              <a:t>Ancestor Group</a:t>
            </a:r>
            <a:r>
              <a:rPr lang="en-US" sz="2400" dirty="0"/>
              <a:t>. “low numbers” is an index number of the highest ancestor reachable in one step from a descendant of the vertex.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  <a:br>
              <a:rPr lang="en-US" dirty="0"/>
            </a:br>
            <a:r>
              <a:rPr lang="en-US" dirty="0"/>
              <a:t>Example 1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332265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36912"/>
            <a:ext cx="3384376" cy="195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577007" y="5805264"/>
            <a:ext cx="2952328" cy="46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200" dirty="0"/>
              <a:t>A directed graph with its Strongly Connected Component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848336" y="5805263"/>
            <a:ext cx="2952328" cy="46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200" dirty="0"/>
              <a:t>The meta graph that shows we can “shrink” some nodes to just a node</a:t>
            </a:r>
          </a:p>
        </p:txBody>
      </p:sp>
    </p:spTree>
    <p:extLst>
      <p:ext uri="{BB962C8B-B14F-4D97-AF65-F5344CB8AC3E}">
        <p14:creationId xmlns:p14="http://schemas.microsoft.com/office/powerpoint/2010/main" val="95789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687C83BE-5477-9D04-918C-2D9F5D679577}"/>
              </a:ext>
            </a:extLst>
          </p:cNvPr>
          <p:cNvGrpSpPr/>
          <p:nvPr/>
        </p:nvGrpSpPr>
        <p:grpSpPr>
          <a:xfrm>
            <a:off x="1979712" y="3645024"/>
            <a:ext cx="5976664" cy="1943902"/>
            <a:chOff x="1979712" y="3140968"/>
            <a:chExt cx="5976664" cy="194390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0E9C2F0-6045-C95D-B4E8-7AECAD3BFD3C}"/>
                </a:ext>
              </a:extLst>
            </p:cNvPr>
            <p:cNvSpPr/>
            <p:nvPr/>
          </p:nvSpPr>
          <p:spPr>
            <a:xfrm>
              <a:off x="1979712" y="314731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3726842-495F-F86A-B743-BFDA712EE5CF}"/>
                </a:ext>
              </a:extLst>
            </p:cNvPr>
            <p:cNvSpPr/>
            <p:nvPr/>
          </p:nvSpPr>
          <p:spPr>
            <a:xfrm>
              <a:off x="1979712" y="464647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A14A077-64B5-EE02-83E1-198BCAF80B3E}"/>
                </a:ext>
              </a:extLst>
            </p:cNvPr>
            <p:cNvSpPr/>
            <p:nvPr/>
          </p:nvSpPr>
          <p:spPr>
            <a:xfrm>
              <a:off x="3491880" y="314731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BD6A95-266C-F7EF-B108-2C7E2CDD69B0}"/>
                </a:ext>
              </a:extLst>
            </p:cNvPr>
            <p:cNvSpPr/>
            <p:nvPr/>
          </p:nvSpPr>
          <p:spPr>
            <a:xfrm>
              <a:off x="3491880" y="464647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3997D8-505B-5614-4E74-C42E2748CD8D}"/>
                </a:ext>
              </a:extLst>
            </p:cNvPr>
            <p:cNvSpPr/>
            <p:nvPr/>
          </p:nvSpPr>
          <p:spPr>
            <a:xfrm>
              <a:off x="5004048" y="314731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DCC2B6-501A-DC80-7B12-8617F4FD7057}"/>
                </a:ext>
              </a:extLst>
            </p:cNvPr>
            <p:cNvSpPr/>
            <p:nvPr/>
          </p:nvSpPr>
          <p:spPr>
            <a:xfrm>
              <a:off x="5004048" y="464647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2B27B1A-E051-260E-4EB3-1035944CE473}"/>
                </a:ext>
              </a:extLst>
            </p:cNvPr>
            <p:cNvSpPr/>
            <p:nvPr/>
          </p:nvSpPr>
          <p:spPr>
            <a:xfrm>
              <a:off x="6516216" y="3147318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4F330B-F7F6-9673-843F-021420981D35}"/>
                </a:ext>
              </a:extLst>
            </p:cNvPr>
            <p:cNvSpPr/>
            <p:nvPr/>
          </p:nvSpPr>
          <p:spPr>
            <a:xfrm>
              <a:off x="6516216" y="4646472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2BBF11-2B76-7E1C-0111-AA5CDB6AEB9E}"/>
                </a:ext>
              </a:extLst>
            </p:cNvPr>
            <p:cNvSpPr/>
            <p:nvPr/>
          </p:nvSpPr>
          <p:spPr>
            <a:xfrm>
              <a:off x="7524328" y="3896895"/>
              <a:ext cx="432048" cy="4320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9A2CF8-A65C-DCDB-D715-AA5E47D47521}"/>
                </a:ext>
              </a:extLst>
            </p:cNvPr>
            <p:cNvCxnSpPr>
              <a:stCxn id="4" idx="6"/>
              <a:endCxn id="8" idx="2"/>
            </p:cNvCxnSpPr>
            <p:nvPr/>
          </p:nvCxnSpPr>
          <p:spPr>
            <a:xfrm>
              <a:off x="2411760" y="4862496"/>
              <a:ext cx="1080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3DC388-D83D-ACBD-6D31-875AFBD7F8BD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3707904" y="3579366"/>
              <a:ext cx="0" cy="106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0BB8D8-FE30-1FDE-7877-D605D3B97CB7}"/>
                </a:ext>
              </a:extLst>
            </p:cNvPr>
            <p:cNvCxnSpPr>
              <a:cxnSpLocks/>
              <a:stCxn id="9" idx="4"/>
              <a:endCxn id="10" idx="0"/>
            </p:cNvCxnSpPr>
            <p:nvPr/>
          </p:nvCxnSpPr>
          <p:spPr>
            <a:xfrm>
              <a:off x="5220072" y="3579366"/>
              <a:ext cx="0" cy="106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B194A03-8E62-2F17-EF14-B06514DF3968}"/>
                </a:ext>
              </a:extLst>
            </p:cNvPr>
            <p:cNvCxnSpPr>
              <a:cxnSpLocks/>
              <a:stCxn id="12" idx="0"/>
              <a:endCxn id="11" idx="4"/>
            </p:cNvCxnSpPr>
            <p:nvPr/>
          </p:nvCxnSpPr>
          <p:spPr>
            <a:xfrm flipV="1">
              <a:off x="6732240" y="3579366"/>
              <a:ext cx="0" cy="106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EFCC74-FDEC-D5C8-C46F-136E1E47A420}"/>
                </a:ext>
              </a:extLst>
            </p:cNvPr>
            <p:cNvCxnSpPr>
              <a:cxnSpLocks/>
              <a:stCxn id="13" idx="1"/>
              <a:endCxn id="11" idx="5"/>
            </p:cNvCxnSpPr>
            <p:nvPr/>
          </p:nvCxnSpPr>
          <p:spPr>
            <a:xfrm flipH="1" flipV="1">
              <a:off x="6884992" y="3516094"/>
              <a:ext cx="702608" cy="444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09322B7-C434-7046-E715-3F1B2FBA35DC}"/>
                </a:ext>
              </a:extLst>
            </p:cNvPr>
            <p:cNvCxnSpPr>
              <a:cxnSpLocks/>
              <a:stCxn id="13" idx="3"/>
              <a:endCxn id="12" idx="7"/>
            </p:cNvCxnSpPr>
            <p:nvPr/>
          </p:nvCxnSpPr>
          <p:spPr>
            <a:xfrm flipH="1">
              <a:off x="6884992" y="4265671"/>
              <a:ext cx="702608" cy="4440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1B69B30-A23B-02C6-8C69-A4B6C0F54640}"/>
                </a:ext>
              </a:extLst>
            </p:cNvPr>
            <p:cNvCxnSpPr>
              <a:cxnSpLocks/>
              <a:stCxn id="11" idx="2"/>
              <a:endCxn id="9" idx="6"/>
            </p:cNvCxnSpPr>
            <p:nvPr/>
          </p:nvCxnSpPr>
          <p:spPr>
            <a:xfrm flipH="1">
              <a:off x="5436096" y="3363342"/>
              <a:ext cx="1080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F2B5463-6F7C-7671-A8FF-135BD48911EF}"/>
                </a:ext>
              </a:extLst>
            </p:cNvPr>
            <p:cNvCxnSpPr>
              <a:cxnSpLocks/>
              <a:stCxn id="9" idx="2"/>
              <a:endCxn id="7" idx="6"/>
            </p:cNvCxnSpPr>
            <p:nvPr/>
          </p:nvCxnSpPr>
          <p:spPr>
            <a:xfrm flipH="1">
              <a:off x="3923928" y="3363342"/>
              <a:ext cx="1080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405B4C6-B8A0-A5B1-2B37-E36FB393B654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3923928" y="4862496"/>
              <a:ext cx="1080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B8E06516-AB2B-20E8-1F6D-3597934D6C0A}"/>
                </a:ext>
              </a:extLst>
            </p:cNvPr>
            <p:cNvCxnSpPr>
              <a:stCxn id="10" idx="4"/>
              <a:endCxn id="8" idx="4"/>
            </p:cNvCxnSpPr>
            <p:nvPr/>
          </p:nvCxnSpPr>
          <p:spPr>
            <a:xfrm rot="5400000">
              <a:off x="4463988" y="4322436"/>
              <a:ext cx="12700" cy="151216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5B88E87-75EF-8317-514B-162B0C049475}"/>
                </a:ext>
              </a:extLst>
            </p:cNvPr>
            <p:cNvCxnSpPr>
              <a:cxnSpLocks/>
              <a:stCxn id="12" idx="2"/>
              <a:endCxn id="10" idx="6"/>
            </p:cNvCxnSpPr>
            <p:nvPr/>
          </p:nvCxnSpPr>
          <p:spPr>
            <a:xfrm flipH="1">
              <a:off x="5436096" y="4862496"/>
              <a:ext cx="1080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74B7D37-3DD0-1FA2-9B81-CCEB3890C56C}"/>
                </a:ext>
              </a:extLst>
            </p:cNvPr>
            <p:cNvCxnSpPr>
              <a:cxnSpLocks/>
              <a:stCxn id="3" idx="4"/>
              <a:endCxn id="4" idx="0"/>
            </p:cNvCxnSpPr>
            <p:nvPr/>
          </p:nvCxnSpPr>
          <p:spPr>
            <a:xfrm>
              <a:off x="2195736" y="3579366"/>
              <a:ext cx="0" cy="1067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E310B19D-6E16-7AA3-8C22-7F2CC5350939}"/>
                </a:ext>
              </a:extLst>
            </p:cNvPr>
            <p:cNvCxnSpPr>
              <a:cxnSpLocks/>
              <a:stCxn id="4" idx="2"/>
              <a:endCxn id="3" idx="2"/>
            </p:cNvCxnSpPr>
            <p:nvPr/>
          </p:nvCxnSpPr>
          <p:spPr>
            <a:xfrm rot="10800000">
              <a:off x="1979712" y="3363342"/>
              <a:ext cx="12700" cy="1499154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8AB2C8B-D888-C235-E43B-5D4F812461EC}"/>
                </a:ext>
              </a:extLst>
            </p:cNvPr>
            <p:cNvCxnSpPr>
              <a:cxnSpLocks/>
              <a:stCxn id="7" idx="2"/>
              <a:endCxn id="3" idx="6"/>
            </p:cNvCxnSpPr>
            <p:nvPr/>
          </p:nvCxnSpPr>
          <p:spPr>
            <a:xfrm flipH="1">
              <a:off x="2411760" y="3363342"/>
              <a:ext cx="1080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50017915-B6C7-03F6-4B40-2582BDDC2D0E}"/>
                </a:ext>
              </a:extLst>
            </p:cNvPr>
            <p:cNvCxnSpPr>
              <a:cxnSpLocks/>
              <a:stCxn id="3" idx="0"/>
              <a:endCxn id="7" idx="0"/>
            </p:cNvCxnSpPr>
            <p:nvPr/>
          </p:nvCxnSpPr>
          <p:spPr>
            <a:xfrm rot="5400000" flipH="1" flipV="1">
              <a:off x="2951820" y="2391234"/>
              <a:ext cx="12700" cy="1512168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A674858-1869-49C7-15F1-77B918E3E936}"/>
                </a:ext>
              </a:extLst>
            </p:cNvPr>
            <p:cNvCxnSpPr>
              <a:cxnSpLocks/>
              <a:stCxn id="9" idx="5"/>
              <a:endCxn id="12" idx="1"/>
            </p:cNvCxnSpPr>
            <p:nvPr/>
          </p:nvCxnSpPr>
          <p:spPr>
            <a:xfrm>
              <a:off x="5372824" y="3516094"/>
              <a:ext cx="1206664" cy="11936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AAD2390B-8C84-66B3-5663-34BEE96C1559}"/>
                </a:ext>
              </a:extLst>
            </p:cNvPr>
            <p:cNvCxnSpPr>
              <a:cxnSpLocks/>
              <a:stCxn id="13" idx="4"/>
              <a:endCxn id="13" idx="0"/>
            </p:cNvCxnSpPr>
            <p:nvPr/>
          </p:nvCxnSpPr>
          <p:spPr>
            <a:xfrm rot="5400000" flipH="1">
              <a:off x="7524328" y="4112919"/>
              <a:ext cx="432048" cy="12700"/>
            </a:xfrm>
            <a:prstGeom prst="bentConnector5">
              <a:avLst>
                <a:gd name="adj1" fmla="val -52911"/>
                <a:gd name="adj2" fmla="val -3699024"/>
                <a:gd name="adj3" fmla="val 152911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" name="Title 26">
            <a:extLst>
              <a:ext uri="{FF2B5EF4-FFF2-40B4-BE49-F238E27FC236}">
                <a16:creationId xmlns:a16="http://schemas.microsoft.com/office/drawing/2014/main" id="{9D9D7E45-A07E-8F62-104F-9408138F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</p:spPr>
        <p:txBody>
          <a:bodyPr>
            <a:normAutofit/>
          </a:bodyPr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br>
              <a:rPr lang="en-US" dirty="0"/>
            </a:br>
            <a:r>
              <a:rPr lang="en-US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134122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0E9C2F0-6045-C95D-B4E8-7AECAD3BFD3C}"/>
              </a:ext>
            </a:extLst>
          </p:cNvPr>
          <p:cNvSpPr/>
          <p:nvPr/>
        </p:nvSpPr>
        <p:spPr>
          <a:xfrm>
            <a:off x="1979712" y="3651374"/>
            <a:ext cx="432048" cy="4320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726842-495F-F86A-B743-BFDA712EE5CF}"/>
              </a:ext>
            </a:extLst>
          </p:cNvPr>
          <p:cNvSpPr/>
          <p:nvPr/>
        </p:nvSpPr>
        <p:spPr>
          <a:xfrm>
            <a:off x="1979712" y="5150528"/>
            <a:ext cx="432048" cy="4320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14A077-64B5-EE02-83E1-198BCAF80B3E}"/>
              </a:ext>
            </a:extLst>
          </p:cNvPr>
          <p:cNvSpPr/>
          <p:nvPr/>
        </p:nvSpPr>
        <p:spPr>
          <a:xfrm>
            <a:off x="3491880" y="3651374"/>
            <a:ext cx="432048" cy="4320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BD6A95-266C-F7EF-B108-2C7E2CDD69B0}"/>
              </a:ext>
            </a:extLst>
          </p:cNvPr>
          <p:cNvSpPr/>
          <p:nvPr/>
        </p:nvSpPr>
        <p:spPr>
          <a:xfrm>
            <a:off x="3491880" y="5150528"/>
            <a:ext cx="432048" cy="432048"/>
          </a:xfrm>
          <a:prstGeom prst="ellipse">
            <a:avLst/>
          </a:prstGeom>
          <a:solidFill>
            <a:srgbClr val="60984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3997D8-505B-5614-4E74-C42E2748CD8D}"/>
              </a:ext>
            </a:extLst>
          </p:cNvPr>
          <p:cNvSpPr/>
          <p:nvPr/>
        </p:nvSpPr>
        <p:spPr>
          <a:xfrm>
            <a:off x="5004048" y="3651374"/>
            <a:ext cx="432048" cy="432048"/>
          </a:xfrm>
          <a:prstGeom prst="ellipse">
            <a:avLst/>
          </a:prstGeom>
          <a:solidFill>
            <a:srgbClr val="7B7FE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DCC2B6-501A-DC80-7B12-8617F4FD7057}"/>
              </a:ext>
            </a:extLst>
          </p:cNvPr>
          <p:cNvSpPr/>
          <p:nvPr/>
        </p:nvSpPr>
        <p:spPr>
          <a:xfrm>
            <a:off x="5004048" y="5150528"/>
            <a:ext cx="432048" cy="432048"/>
          </a:xfrm>
          <a:prstGeom prst="ellipse">
            <a:avLst/>
          </a:prstGeom>
          <a:solidFill>
            <a:srgbClr val="60984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B27B1A-E051-260E-4EB3-1035944CE473}"/>
              </a:ext>
            </a:extLst>
          </p:cNvPr>
          <p:cNvSpPr/>
          <p:nvPr/>
        </p:nvSpPr>
        <p:spPr>
          <a:xfrm>
            <a:off x="6516216" y="3651374"/>
            <a:ext cx="432048" cy="432048"/>
          </a:xfrm>
          <a:prstGeom prst="ellipse">
            <a:avLst/>
          </a:prstGeom>
          <a:solidFill>
            <a:srgbClr val="7B7FE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4F330B-F7F6-9673-843F-021420981D35}"/>
              </a:ext>
            </a:extLst>
          </p:cNvPr>
          <p:cNvSpPr/>
          <p:nvPr/>
        </p:nvSpPr>
        <p:spPr>
          <a:xfrm>
            <a:off x="6516216" y="5150528"/>
            <a:ext cx="432048" cy="432048"/>
          </a:xfrm>
          <a:prstGeom prst="ellipse">
            <a:avLst/>
          </a:prstGeom>
          <a:solidFill>
            <a:srgbClr val="7B7FE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2BBF11-2B76-7E1C-0111-AA5CDB6AEB9E}"/>
              </a:ext>
            </a:extLst>
          </p:cNvPr>
          <p:cNvSpPr/>
          <p:nvPr/>
        </p:nvSpPr>
        <p:spPr>
          <a:xfrm>
            <a:off x="7524328" y="4400951"/>
            <a:ext cx="432048" cy="432048"/>
          </a:xfrm>
          <a:prstGeom prst="ellipse">
            <a:avLst/>
          </a:prstGeom>
          <a:solidFill>
            <a:srgbClr val="DE5A3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9A2CF8-A65C-DCDB-D715-AA5E47D47521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2411760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DC388-D83D-ACBD-6D31-875AFBD7F8BD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3707904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0BB8D8-FE30-1FDE-7877-D605D3B97CB7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>
            <a:off x="5220072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194A03-8E62-2F17-EF14-B06514DF3968}"/>
              </a:ext>
            </a:extLst>
          </p:cNvPr>
          <p:cNvCxnSpPr>
            <a:cxnSpLocks/>
            <a:stCxn id="12" idx="0"/>
            <a:endCxn id="11" idx="4"/>
          </p:cNvCxnSpPr>
          <p:nvPr/>
        </p:nvCxnSpPr>
        <p:spPr>
          <a:xfrm flipV="1">
            <a:off x="6732240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EFCC74-FDEC-D5C8-C46F-136E1E47A420}"/>
              </a:ext>
            </a:extLst>
          </p:cNvPr>
          <p:cNvCxnSpPr>
            <a:cxnSpLocks/>
            <a:stCxn id="13" idx="1"/>
            <a:endCxn id="11" idx="5"/>
          </p:cNvCxnSpPr>
          <p:nvPr/>
        </p:nvCxnSpPr>
        <p:spPr>
          <a:xfrm flipH="1" flipV="1">
            <a:off x="6884992" y="4020150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09322B7-C434-7046-E715-3F1B2FBA35DC}"/>
              </a:ext>
            </a:extLst>
          </p:cNvPr>
          <p:cNvCxnSpPr>
            <a:cxnSpLocks/>
            <a:stCxn id="13" idx="3"/>
            <a:endCxn id="12" idx="7"/>
          </p:cNvCxnSpPr>
          <p:nvPr/>
        </p:nvCxnSpPr>
        <p:spPr>
          <a:xfrm flipH="1">
            <a:off x="6884992" y="4769727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B69B30-A23B-02C6-8C69-A4B6C0F54640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5436096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2B5463-6F7C-7671-A8FF-135BD48911EF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3923928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405B4C6-B8A0-A5B1-2B37-E36FB393B654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3923928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8E06516-AB2B-20E8-1F6D-3597934D6C0A}"/>
              </a:ext>
            </a:extLst>
          </p:cNvPr>
          <p:cNvCxnSpPr>
            <a:stCxn id="10" idx="4"/>
            <a:endCxn id="8" idx="4"/>
          </p:cNvCxnSpPr>
          <p:nvPr/>
        </p:nvCxnSpPr>
        <p:spPr>
          <a:xfrm rot="5400000">
            <a:off x="4463988" y="4826492"/>
            <a:ext cx="12700" cy="151216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B88E87-75EF-8317-514B-162B0C049475}"/>
              </a:ext>
            </a:extLst>
          </p:cNvPr>
          <p:cNvCxnSpPr>
            <a:cxnSpLocks/>
            <a:stCxn id="12" idx="2"/>
            <a:endCxn id="10" idx="6"/>
          </p:cNvCxnSpPr>
          <p:nvPr/>
        </p:nvCxnSpPr>
        <p:spPr>
          <a:xfrm flipH="1">
            <a:off x="5436096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4B7D37-3DD0-1FA2-9B81-CCEB3890C56C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>
            <a:off x="2195736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310B19D-6E16-7AA3-8C22-7F2CC5350939}"/>
              </a:ext>
            </a:extLst>
          </p:cNvPr>
          <p:cNvCxnSpPr>
            <a:cxnSpLocks/>
            <a:stCxn id="4" idx="2"/>
            <a:endCxn id="3" idx="2"/>
          </p:cNvCxnSpPr>
          <p:nvPr/>
        </p:nvCxnSpPr>
        <p:spPr>
          <a:xfrm rot="10800000">
            <a:off x="1979712" y="3867398"/>
            <a:ext cx="12700" cy="149915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AB2C8B-D888-C235-E43B-5D4F812461EC}"/>
              </a:ext>
            </a:extLst>
          </p:cNvPr>
          <p:cNvCxnSpPr>
            <a:cxnSpLocks/>
            <a:stCxn id="7" idx="2"/>
            <a:endCxn id="3" idx="6"/>
          </p:cNvCxnSpPr>
          <p:nvPr/>
        </p:nvCxnSpPr>
        <p:spPr>
          <a:xfrm flipH="1">
            <a:off x="2411760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0017915-B6C7-03F6-4B40-2582BDDC2D0E}"/>
              </a:ext>
            </a:extLst>
          </p:cNvPr>
          <p:cNvCxnSpPr>
            <a:cxnSpLocks/>
            <a:stCxn id="3" idx="0"/>
            <a:endCxn id="7" idx="0"/>
          </p:cNvCxnSpPr>
          <p:nvPr/>
        </p:nvCxnSpPr>
        <p:spPr>
          <a:xfrm rot="5400000" flipH="1" flipV="1">
            <a:off x="2951820" y="2895290"/>
            <a:ext cx="12700" cy="151216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674858-1869-49C7-15F1-77B918E3E936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5372824" y="4020150"/>
            <a:ext cx="1206664" cy="1193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AD2390B-8C84-66B3-5663-34BEE96C1559}"/>
              </a:ext>
            </a:extLst>
          </p:cNvPr>
          <p:cNvCxnSpPr>
            <a:cxnSpLocks/>
            <a:stCxn id="13" idx="4"/>
            <a:endCxn id="13" idx="0"/>
          </p:cNvCxnSpPr>
          <p:nvPr/>
        </p:nvCxnSpPr>
        <p:spPr>
          <a:xfrm rot="5400000" flipH="1">
            <a:off x="7524328" y="4616975"/>
            <a:ext cx="432048" cy="12700"/>
          </a:xfrm>
          <a:prstGeom prst="bentConnector5">
            <a:avLst>
              <a:gd name="adj1" fmla="val -52911"/>
              <a:gd name="adj2" fmla="val -3699024"/>
              <a:gd name="adj3" fmla="val 15291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EDB78880-347E-DF7C-1674-EB8D9A9096BD}"/>
              </a:ext>
            </a:extLst>
          </p:cNvPr>
          <p:cNvSpPr/>
          <p:nvPr/>
        </p:nvSpPr>
        <p:spPr>
          <a:xfrm rot="5400000">
            <a:off x="1666213" y="3263840"/>
            <a:ext cx="3075259" cy="3024331"/>
          </a:xfrm>
          <a:prstGeom prst="triangle">
            <a:avLst>
              <a:gd name="adj" fmla="val 0"/>
            </a:avLst>
          </a:prstGeom>
          <a:solidFill>
            <a:srgbClr val="FFC000">
              <a:alpha val="20000"/>
            </a:srgbClr>
          </a:solidFill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2F506E-EDC6-808B-5008-2DDE7D95B7DD}"/>
              </a:ext>
            </a:extLst>
          </p:cNvPr>
          <p:cNvSpPr/>
          <p:nvPr/>
        </p:nvSpPr>
        <p:spPr>
          <a:xfrm>
            <a:off x="3345180" y="4941169"/>
            <a:ext cx="2234928" cy="1008086"/>
          </a:xfrm>
          <a:prstGeom prst="rect">
            <a:avLst/>
          </a:prstGeom>
          <a:solidFill>
            <a:srgbClr val="609849">
              <a:alpha val="20000"/>
            </a:srgbClr>
          </a:solidFill>
          <a:ln w="38100">
            <a:solidFill>
              <a:srgbClr val="609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B99E5F6-C4F5-4819-C5BC-6CAA6563D175}"/>
              </a:ext>
            </a:extLst>
          </p:cNvPr>
          <p:cNvSpPr/>
          <p:nvPr/>
        </p:nvSpPr>
        <p:spPr>
          <a:xfrm rot="10800000">
            <a:off x="4499991" y="3526400"/>
            <a:ext cx="2592284" cy="2638901"/>
          </a:xfrm>
          <a:prstGeom prst="triangle">
            <a:avLst>
              <a:gd name="adj" fmla="val 0"/>
            </a:avLst>
          </a:prstGeom>
          <a:solidFill>
            <a:srgbClr val="7E82F0">
              <a:alpha val="20000"/>
            </a:srgbClr>
          </a:solidFill>
          <a:ln w="38100">
            <a:solidFill>
              <a:srgbClr val="7B7FE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FF3BD5-6EBB-4C1F-B67B-634B65280606}"/>
              </a:ext>
            </a:extLst>
          </p:cNvPr>
          <p:cNvSpPr/>
          <p:nvPr/>
        </p:nvSpPr>
        <p:spPr>
          <a:xfrm rot="16200000">
            <a:off x="7247422" y="4119282"/>
            <a:ext cx="1261178" cy="1008086"/>
          </a:xfrm>
          <a:prstGeom prst="rect">
            <a:avLst/>
          </a:prstGeom>
          <a:solidFill>
            <a:srgbClr val="DE5A37">
              <a:alpha val="20000"/>
            </a:srgbClr>
          </a:solidFill>
          <a:ln w="3810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62300199-291F-6B94-AE45-02C0D3760541}"/>
              </a:ext>
            </a:extLst>
          </p:cNvPr>
          <p:cNvSpPr txBox="1">
            <a:spLocks noChangeArrowheads="1"/>
          </p:cNvSpPr>
          <p:nvPr/>
        </p:nvSpPr>
        <p:spPr>
          <a:xfrm>
            <a:off x="2699792" y="260648"/>
            <a:ext cx="63470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ED0CD088-4DB8-B28A-959D-9D180A8E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Tarjan’s</a:t>
            </a:r>
            <a:r>
              <a:rPr lang="en-US" dirty="0"/>
              <a:t> SCC Algorithm</a:t>
            </a:r>
            <a:br>
              <a:rPr lang="en-US" dirty="0"/>
            </a:br>
            <a:r>
              <a:rPr lang="en-US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80280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D7D88E-7BF7-2BD9-D950-681BBE01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60648"/>
            <a:ext cx="5482952" cy="1143000"/>
          </a:xfrm>
        </p:spPr>
        <p:txBody>
          <a:bodyPr/>
          <a:lstStyle/>
          <a:p>
            <a:r>
              <a:rPr lang="en-US" dirty="0" err="1"/>
              <a:t>Tarjan’s</a:t>
            </a:r>
            <a:r>
              <a:rPr lang="en-US" dirty="0"/>
              <a:t> SCC</a:t>
            </a:r>
            <a:br>
              <a:rPr lang="en-US" dirty="0"/>
            </a:br>
            <a:r>
              <a:rPr lang="en-US" dirty="0"/>
              <a:t>Algorithm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99B9E-5FCD-15A5-2C99-30473B60D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1628800"/>
            <a:ext cx="7632848" cy="4968552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b="1" dirty="0"/>
              <a:t>Initialization</a:t>
            </a:r>
            <a:r>
              <a:rPr lang="en-US" dirty="0"/>
              <a:t>. Mark the id of each node as unvisited.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/>
              <a:t>Start DFS</a:t>
            </a:r>
            <a:r>
              <a:rPr lang="en-US" dirty="0"/>
              <a:t>. Upon visiting a node assign it an id and a low-link value. Also mark current nodes as visited and add them to a seen stack.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/>
              <a:t>DFS Callback</a:t>
            </a:r>
            <a:r>
              <a:rPr lang="en-US" dirty="0"/>
              <a:t>. On DFS callback, if the previous node is on the stack, then </a:t>
            </a:r>
            <a:r>
              <a:rPr lang="en-US" dirty="0">
                <a:latin typeface="Consolas" panose="020B0609020204030204" pitchFamily="49" charset="0"/>
              </a:rPr>
              <a:t>min</a:t>
            </a:r>
            <a:r>
              <a:rPr lang="en-US" dirty="0"/>
              <a:t> the current node's low-link value with the last node's low—link value</a:t>
            </a:r>
            <a:r>
              <a:rPr lang="en-US" baseline="30000" dirty="0"/>
              <a:t>(1)</a:t>
            </a:r>
            <a:r>
              <a:rPr lang="en-US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b="1" dirty="0"/>
              <a:t>Pop Stack</a:t>
            </a:r>
            <a:r>
              <a:rPr lang="en-US" dirty="0"/>
              <a:t>. After visiting all neighbors, if the current node started a connected component</a:t>
            </a:r>
            <a:r>
              <a:rPr lang="en-US" baseline="30000" dirty="0"/>
              <a:t>(2)</a:t>
            </a:r>
            <a:r>
              <a:rPr lang="en-US" dirty="0"/>
              <a:t> then pop nodes off stack until current node is reached.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1600" baseline="30000" dirty="0"/>
              <a:t>(1) </a:t>
            </a:r>
            <a:r>
              <a:rPr lang="en-US" sz="1600" dirty="0"/>
              <a:t>This allows low—link values to propagate throughout cycles.</a:t>
            </a:r>
          </a:p>
          <a:p>
            <a:pPr marL="0" indent="0" algn="just">
              <a:buNone/>
            </a:pPr>
            <a:r>
              <a:rPr lang="en-US" sz="1600" baseline="30000" dirty="0"/>
              <a:t>(2) </a:t>
            </a:r>
            <a:r>
              <a:rPr lang="en-US" sz="1600" dirty="0"/>
              <a:t>As we will see, a node started a connected component if its </a:t>
            </a:r>
            <a:r>
              <a:rPr lang="en-US" sz="1600" b="1" u="sng" dirty="0"/>
              <a:t>id equals its low link value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287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61E6CB-3F46-4569-AFFE-6EB0DF91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Low-Link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AF4A9-C3A1-4E77-9EE6-6A8C2EDBC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379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9DA3-4EE6-3EA2-6013-12C7A26F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60648"/>
            <a:ext cx="5482952" cy="1143000"/>
          </a:xfrm>
        </p:spPr>
        <p:txBody>
          <a:bodyPr/>
          <a:lstStyle/>
          <a:p>
            <a:r>
              <a:rPr lang="en-US" dirty="0"/>
              <a:t>Low-Link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2271-769E-8FFD-E706-40060EF2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628800"/>
            <a:ext cx="7355160" cy="44973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Definition</a:t>
            </a:r>
            <a:r>
              <a:rPr lang="en-US" sz="2400" dirty="0"/>
              <a:t>. The low-link values of a node is the smallest [lowest] node id reachable from that node when doing a DFS (including itself).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CE2663-CBB2-1A7D-EF5A-E63C91D8416F}"/>
              </a:ext>
            </a:extLst>
          </p:cNvPr>
          <p:cNvSpPr/>
          <p:nvPr/>
        </p:nvSpPr>
        <p:spPr>
          <a:xfrm>
            <a:off x="2915816" y="3651374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9A0B10-9CE1-40E5-9F8F-0E7AC1393069}"/>
              </a:ext>
            </a:extLst>
          </p:cNvPr>
          <p:cNvSpPr/>
          <p:nvPr/>
        </p:nvSpPr>
        <p:spPr>
          <a:xfrm>
            <a:off x="2915816" y="5150528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ED9E8-37EB-B7EA-4945-79276B5E386A}"/>
              </a:ext>
            </a:extLst>
          </p:cNvPr>
          <p:cNvSpPr/>
          <p:nvPr/>
        </p:nvSpPr>
        <p:spPr>
          <a:xfrm>
            <a:off x="4427984" y="3651374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67E82-FA2F-F9F2-93A7-2332014A2936}"/>
              </a:ext>
            </a:extLst>
          </p:cNvPr>
          <p:cNvSpPr/>
          <p:nvPr/>
        </p:nvSpPr>
        <p:spPr>
          <a:xfrm>
            <a:off x="4427984" y="5150528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215C-F873-060A-B885-CC34B70D6EB9}"/>
              </a:ext>
            </a:extLst>
          </p:cNvPr>
          <p:cNvSpPr/>
          <p:nvPr/>
        </p:nvSpPr>
        <p:spPr>
          <a:xfrm>
            <a:off x="5940152" y="3651374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CDE84-7ED6-0754-35D8-4926DE240A5B}"/>
              </a:ext>
            </a:extLst>
          </p:cNvPr>
          <p:cNvSpPr/>
          <p:nvPr/>
        </p:nvSpPr>
        <p:spPr>
          <a:xfrm>
            <a:off x="5940152" y="5150528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1B3A4-8546-C326-6BB2-7EDF6E40052A}"/>
              </a:ext>
            </a:extLst>
          </p:cNvPr>
          <p:cNvSpPr/>
          <p:nvPr/>
        </p:nvSpPr>
        <p:spPr>
          <a:xfrm>
            <a:off x="6968199" y="4400951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7F5C8-6AFB-C499-FA94-B1D5D195B256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347864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ABF700-C261-C5C7-671D-5CAF36D19CB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4644008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FE2C2D-1C16-C34B-8B1A-68CC763DFB3F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6156176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5BAAC-9C71-3E28-649F-9741A79031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28863" y="4020150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E15E88-F467-A0F3-90D8-844E052984B7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6308928" y="4769727"/>
            <a:ext cx="722543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7292D0-7420-8E03-08B3-32610998D13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860032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169083-67D3-1EC3-ACDE-B5FDB102C54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860032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D2E6AF8-F2A4-7900-3A4B-CF609955B11C}"/>
              </a:ext>
            </a:extLst>
          </p:cNvPr>
          <p:cNvCxnSpPr>
            <a:stCxn id="11" idx="4"/>
            <a:endCxn id="9" idx="4"/>
          </p:cNvCxnSpPr>
          <p:nvPr/>
        </p:nvCxnSpPr>
        <p:spPr>
          <a:xfrm rot="5400000">
            <a:off x="5400092" y="4826492"/>
            <a:ext cx="12700" cy="1512168"/>
          </a:xfrm>
          <a:prstGeom prst="bentConnector3">
            <a:avLst>
              <a:gd name="adj1" fmla="val 15176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0063F5-068D-E723-7B44-BA1993FE1898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3131840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96BD9C-104B-557E-1825-9B805CF8C73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347864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D0C516-A037-1BFD-129D-25408C25984C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3284592" y="4020150"/>
            <a:ext cx="1206664" cy="1193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605FC4C-DA8A-7E59-85AB-99798F6B90E6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6289059" y="3518490"/>
            <a:ext cx="755927" cy="1021695"/>
          </a:xfrm>
          <a:prstGeom prst="bentConnector4">
            <a:avLst>
              <a:gd name="adj1" fmla="val -16010"/>
              <a:gd name="adj2" fmla="val 9917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C69039F8-CD6D-701E-9E14-2B0A891E295D}"/>
              </a:ext>
            </a:extLst>
          </p:cNvPr>
          <p:cNvSpPr/>
          <p:nvPr/>
        </p:nvSpPr>
        <p:spPr>
          <a:xfrm>
            <a:off x="2699792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979B2DD-4350-68E6-221B-133ADC3580A4}"/>
              </a:ext>
            </a:extLst>
          </p:cNvPr>
          <p:cNvSpPr/>
          <p:nvPr/>
        </p:nvSpPr>
        <p:spPr>
          <a:xfrm>
            <a:off x="4211960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4BCE86-BBA9-94F7-E008-EE8A389E6B87}"/>
              </a:ext>
            </a:extLst>
          </p:cNvPr>
          <p:cNvSpPr/>
          <p:nvPr/>
        </p:nvSpPr>
        <p:spPr>
          <a:xfrm>
            <a:off x="2693442" y="4893936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5E6A66-1CC7-3DCE-B42A-BBD1562E5D3F}"/>
              </a:ext>
            </a:extLst>
          </p:cNvPr>
          <p:cNvSpPr/>
          <p:nvPr/>
        </p:nvSpPr>
        <p:spPr>
          <a:xfrm>
            <a:off x="421196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D7A5046-EC48-00DC-2A75-A044D76D9C73}"/>
              </a:ext>
            </a:extLst>
          </p:cNvPr>
          <p:cNvSpPr/>
          <p:nvPr/>
        </p:nvSpPr>
        <p:spPr>
          <a:xfrm>
            <a:off x="637220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E78EFD6-AD9E-CD65-155C-2FC343F94171}"/>
              </a:ext>
            </a:extLst>
          </p:cNvPr>
          <p:cNvSpPr/>
          <p:nvPr/>
        </p:nvSpPr>
        <p:spPr>
          <a:xfrm>
            <a:off x="7380312" y="4128707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EC9333-7E9B-EFA2-8C55-B23A7EFFD9C5}"/>
              </a:ext>
            </a:extLst>
          </p:cNvPr>
          <p:cNvSpPr/>
          <p:nvPr/>
        </p:nvSpPr>
        <p:spPr>
          <a:xfrm>
            <a:off x="5724128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8025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9DA3-4EE6-3EA2-6013-12C7A26F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60648"/>
            <a:ext cx="5482952" cy="1143000"/>
          </a:xfrm>
        </p:spPr>
        <p:txBody>
          <a:bodyPr/>
          <a:lstStyle/>
          <a:p>
            <a:r>
              <a:rPr lang="en-US" dirty="0"/>
              <a:t>Low-Link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2271-769E-8FFD-E706-40060EF2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628800"/>
            <a:ext cx="7355160" cy="44973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Definition</a:t>
            </a:r>
            <a:r>
              <a:rPr lang="en-US" sz="2400" dirty="0"/>
              <a:t>. The low-link values of a node is the smallest [lowest] node id reachable from that node when doing a DFS (including itself).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CE2663-CBB2-1A7D-EF5A-E63C91D8416F}"/>
              </a:ext>
            </a:extLst>
          </p:cNvPr>
          <p:cNvSpPr/>
          <p:nvPr/>
        </p:nvSpPr>
        <p:spPr>
          <a:xfrm>
            <a:off x="2915816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9A0B10-9CE1-40E5-9F8F-0E7AC1393069}"/>
              </a:ext>
            </a:extLst>
          </p:cNvPr>
          <p:cNvSpPr/>
          <p:nvPr/>
        </p:nvSpPr>
        <p:spPr>
          <a:xfrm>
            <a:off x="2915816" y="5150528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ED9E8-37EB-B7EA-4945-79276B5E386A}"/>
              </a:ext>
            </a:extLst>
          </p:cNvPr>
          <p:cNvSpPr/>
          <p:nvPr/>
        </p:nvSpPr>
        <p:spPr>
          <a:xfrm>
            <a:off x="4427984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67E82-FA2F-F9F2-93A7-2332014A2936}"/>
              </a:ext>
            </a:extLst>
          </p:cNvPr>
          <p:cNvSpPr/>
          <p:nvPr/>
        </p:nvSpPr>
        <p:spPr>
          <a:xfrm>
            <a:off x="4427984" y="5150528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215C-F873-060A-B885-CC34B70D6EB9}"/>
              </a:ext>
            </a:extLst>
          </p:cNvPr>
          <p:cNvSpPr/>
          <p:nvPr/>
        </p:nvSpPr>
        <p:spPr>
          <a:xfrm>
            <a:off x="5940152" y="3651374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CDE84-7ED6-0754-35D8-4926DE240A5B}"/>
              </a:ext>
            </a:extLst>
          </p:cNvPr>
          <p:cNvSpPr/>
          <p:nvPr/>
        </p:nvSpPr>
        <p:spPr>
          <a:xfrm>
            <a:off x="5940152" y="5150528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1B3A4-8546-C326-6BB2-7EDF6E40052A}"/>
              </a:ext>
            </a:extLst>
          </p:cNvPr>
          <p:cNvSpPr/>
          <p:nvPr/>
        </p:nvSpPr>
        <p:spPr>
          <a:xfrm>
            <a:off x="6968199" y="4400951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7F5C8-6AFB-C499-FA94-B1D5D195B256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347864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ABF700-C261-C5C7-671D-5CAF36D19CB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4644008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FE2C2D-1C16-C34B-8B1A-68CC763DFB3F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6156176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5BAAC-9C71-3E28-649F-9741A79031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28863" y="4020150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E15E88-F467-A0F3-90D8-844E052984B7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6308928" y="4769727"/>
            <a:ext cx="722543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7292D0-7420-8E03-08B3-32610998D13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860032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169083-67D3-1EC3-ACDE-B5FDB102C54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860032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D2E6AF8-F2A4-7900-3A4B-CF609955B11C}"/>
              </a:ext>
            </a:extLst>
          </p:cNvPr>
          <p:cNvCxnSpPr>
            <a:stCxn id="11" idx="4"/>
            <a:endCxn id="9" idx="4"/>
          </p:cNvCxnSpPr>
          <p:nvPr/>
        </p:nvCxnSpPr>
        <p:spPr>
          <a:xfrm rot="5400000">
            <a:off x="5400092" y="4826492"/>
            <a:ext cx="12700" cy="1512168"/>
          </a:xfrm>
          <a:prstGeom prst="bentConnector3">
            <a:avLst>
              <a:gd name="adj1" fmla="val 15176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0063F5-068D-E723-7B44-BA1993FE1898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3131840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96BD9C-104B-557E-1825-9B805CF8C73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347864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D0C516-A037-1BFD-129D-25408C25984C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3284592" y="4020150"/>
            <a:ext cx="1206664" cy="1193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605FC4C-DA8A-7E59-85AB-99798F6B90E6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6289059" y="3518490"/>
            <a:ext cx="755927" cy="1021695"/>
          </a:xfrm>
          <a:prstGeom prst="bentConnector4">
            <a:avLst>
              <a:gd name="adj1" fmla="val -16010"/>
              <a:gd name="adj2" fmla="val 9917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D28029D-2A8E-0611-DE00-4D8BCEBBC751}"/>
              </a:ext>
            </a:extLst>
          </p:cNvPr>
          <p:cNvSpPr/>
          <p:nvPr/>
        </p:nvSpPr>
        <p:spPr>
          <a:xfrm>
            <a:off x="2699792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57CB9-A84B-3802-B6F7-89BAC3ECDF89}"/>
              </a:ext>
            </a:extLst>
          </p:cNvPr>
          <p:cNvSpPr/>
          <p:nvPr/>
        </p:nvSpPr>
        <p:spPr>
          <a:xfrm>
            <a:off x="4211960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F848AF-4FB9-DB02-F345-B751B24178B5}"/>
              </a:ext>
            </a:extLst>
          </p:cNvPr>
          <p:cNvSpPr/>
          <p:nvPr/>
        </p:nvSpPr>
        <p:spPr>
          <a:xfrm>
            <a:off x="2693442" y="4893936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185474-E140-1F50-A9AF-10256B48018C}"/>
              </a:ext>
            </a:extLst>
          </p:cNvPr>
          <p:cNvSpPr/>
          <p:nvPr/>
        </p:nvSpPr>
        <p:spPr>
          <a:xfrm>
            <a:off x="421196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20EA323-C638-C129-DF04-586F9AAEE129}"/>
              </a:ext>
            </a:extLst>
          </p:cNvPr>
          <p:cNvSpPr/>
          <p:nvPr/>
        </p:nvSpPr>
        <p:spPr>
          <a:xfrm>
            <a:off x="637220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1B9E3E4-C783-B49B-BDC9-C756D21C8432}"/>
              </a:ext>
            </a:extLst>
          </p:cNvPr>
          <p:cNvSpPr/>
          <p:nvPr/>
        </p:nvSpPr>
        <p:spPr>
          <a:xfrm>
            <a:off x="7380312" y="4128707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0F081F-05DA-9053-0765-8F3C9A3614D8}"/>
              </a:ext>
            </a:extLst>
          </p:cNvPr>
          <p:cNvSpPr/>
          <p:nvPr/>
        </p:nvSpPr>
        <p:spPr>
          <a:xfrm>
            <a:off x="5724128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4180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927748" y="332656"/>
            <a:ext cx="4184104" cy="792088"/>
          </a:xfrm>
        </p:spPr>
        <p:txBody>
          <a:bodyPr/>
          <a:lstStyle/>
          <a:p>
            <a:r>
              <a:rPr lang="en-US" dirty="0">
                <a:latin typeface="Open Sans" pitchFamily="-84" charset="0"/>
              </a:rPr>
              <a:t>Outline</a:t>
            </a:r>
            <a:r>
              <a:rPr lang="id-ID" dirty="0">
                <a:latin typeface="Open Sans" pitchFamily="-84" charset="0"/>
              </a:rPr>
              <a:t> Materials</a:t>
            </a:r>
            <a:endParaRPr lang="en-US" dirty="0">
              <a:latin typeface="Open Sans" pitchFamily="-8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1DAF22-B401-4A2C-8EC1-A5BB2AA7DEF7}" type="slidenum">
              <a:rPr lang="id-ID" smtClean="0"/>
              <a:pPr>
                <a:defRPr/>
              </a:pPr>
              <a:t>2</a:t>
            </a:fld>
            <a:endParaRPr lang="id-ID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ISYS6197</a:t>
            </a:r>
            <a:endParaRPr lang="id-ID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  <a:endParaRPr lang="id-ID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70963"/>
              </p:ext>
            </p:extLst>
          </p:nvPr>
        </p:nvGraphicFramePr>
        <p:xfrm>
          <a:off x="1259632" y="1772816"/>
          <a:ext cx="7067550" cy="1584960"/>
        </p:xfrm>
        <a:graphic>
          <a:graphicData uri="http://schemas.openxmlformats.org/drawingml/2006/table">
            <a:tbl>
              <a:tblPr/>
              <a:tblGrid>
                <a:gridCol w="706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Definition of </a:t>
                      </a:r>
                      <a:r>
                        <a:rPr lang="en-US" sz="2000" baseline="0" dirty="0"/>
                        <a:t>Connected Components</a:t>
                      </a:r>
                      <a:r>
                        <a:rPr lang="en-US" sz="2000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Revisit DFS/BFS to find connected components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Definition</a:t>
                      </a:r>
                      <a:r>
                        <a:rPr lang="en-US" sz="2000" baseline="0" dirty="0"/>
                        <a:t> of Strongly Connected Components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/>
                        <a:t>Tarjan’s</a:t>
                      </a:r>
                      <a:r>
                        <a:rPr lang="en-US" sz="2000" dirty="0"/>
                        <a:t> Strongly Connected Components</a:t>
                      </a:r>
                      <a:r>
                        <a:rPr lang="en-US" sz="2000" baseline="0" dirty="0"/>
                        <a:t> Algorithm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9DA3-4EE6-3EA2-6013-12C7A26F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60648"/>
            <a:ext cx="5482952" cy="1143000"/>
          </a:xfrm>
        </p:spPr>
        <p:txBody>
          <a:bodyPr/>
          <a:lstStyle/>
          <a:p>
            <a:r>
              <a:rPr lang="en-US" dirty="0"/>
              <a:t>Low-Link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2271-769E-8FFD-E706-40060EF2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628800"/>
            <a:ext cx="7355160" cy="44973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Definition</a:t>
            </a:r>
            <a:r>
              <a:rPr lang="en-US" sz="2400" dirty="0"/>
              <a:t>. The low-link values of a node is the smallest [lowest] node id reachable from that node when doing a DFS (including itself).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CE2663-CBB2-1A7D-EF5A-E63C91D8416F}"/>
              </a:ext>
            </a:extLst>
          </p:cNvPr>
          <p:cNvSpPr/>
          <p:nvPr/>
        </p:nvSpPr>
        <p:spPr>
          <a:xfrm>
            <a:off x="2915816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9A0B10-9CE1-40E5-9F8F-0E7AC1393069}"/>
              </a:ext>
            </a:extLst>
          </p:cNvPr>
          <p:cNvSpPr/>
          <p:nvPr/>
        </p:nvSpPr>
        <p:spPr>
          <a:xfrm>
            <a:off x="2915816" y="5150528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ED9E8-37EB-B7EA-4945-79276B5E386A}"/>
              </a:ext>
            </a:extLst>
          </p:cNvPr>
          <p:cNvSpPr/>
          <p:nvPr/>
        </p:nvSpPr>
        <p:spPr>
          <a:xfrm>
            <a:off x="4427984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67E82-FA2F-F9F2-93A7-2332014A2936}"/>
              </a:ext>
            </a:extLst>
          </p:cNvPr>
          <p:cNvSpPr/>
          <p:nvPr/>
        </p:nvSpPr>
        <p:spPr>
          <a:xfrm>
            <a:off x="4427984" y="5150528"/>
            <a:ext cx="432048" cy="432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215C-F873-060A-B885-CC34B70D6EB9}"/>
              </a:ext>
            </a:extLst>
          </p:cNvPr>
          <p:cNvSpPr/>
          <p:nvPr/>
        </p:nvSpPr>
        <p:spPr>
          <a:xfrm>
            <a:off x="5940152" y="3651374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CDE84-7ED6-0754-35D8-4926DE240A5B}"/>
              </a:ext>
            </a:extLst>
          </p:cNvPr>
          <p:cNvSpPr/>
          <p:nvPr/>
        </p:nvSpPr>
        <p:spPr>
          <a:xfrm>
            <a:off x="5940152" y="5150528"/>
            <a:ext cx="432048" cy="432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1B3A4-8546-C326-6BB2-7EDF6E40052A}"/>
              </a:ext>
            </a:extLst>
          </p:cNvPr>
          <p:cNvSpPr/>
          <p:nvPr/>
        </p:nvSpPr>
        <p:spPr>
          <a:xfrm>
            <a:off x="6968199" y="4400951"/>
            <a:ext cx="432048" cy="432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7F5C8-6AFB-C499-FA94-B1D5D195B256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347864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ABF700-C261-C5C7-671D-5CAF36D19CB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4644008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FE2C2D-1C16-C34B-8B1A-68CC763DFB3F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6156176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5BAAC-9C71-3E28-649F-9741A79031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28863" y="4020150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E15E88-F467-A0F3-90D8-844E052984B7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6308928" y="4769727"/>
            <a:ext cx="722543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7292D0-7420-8E03-08B3-32610998D13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860032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169083-67D3-1EC3-ACDE-B5FDB102C54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860032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D2E6AF8-F2A4-7900-3A4B-CF609955B11C}"/>
              </a:ext>
            </a:extLst>
          </p:cNvPr>
          <p:cNvCxnSpPr>
            <a:stCxn id="11" idx="4"/>
            <a:endCxn id="9" idx="4"/>
          </p:cNvCxnSpPr>
          <p:nvPr/>
        </p:nvCxnSpPr>
        <p:spPr>
          <a:xfrm rot="5400000">
            <a:off x="5400092" y="4826492"/>
            <a:ext cx="12700" cy="1512168"/>
          </a:xfrm>
          <a:prstGeom prst="bentConnector3">
            <a:avLst>
              <a:gd name="adj1" fmla="val 15176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0063F5-068D-E723-7B44-BA1993FE1898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3131840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96BD9C-104B-557E-1825-9B805CF8C73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347864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D0C516-A037-1BFD-129D-25408C25984C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3284592" y="4020150"/>
            <a:ext cx="1206664" cy="1193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605FC4C-DA8A-7E59-85AB-99798F6B90E6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6289059" y="3518490"/>
            <a:ext cx="755927" cy="1021695"/>
          </a:xfrm>
          <a:prstGeom prst="bentConnector4">
            <a:avLst>
              <a:gd name="adj1" fmla="val -16010"/>
              <a:gd name="adj2" fmla="val 9917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D28029D-2A8E-0611-DE00-4D8BCEBBC751}"/>
              </a:ext>
            </a:extLst>
          </p:cNvPr>
          <p:cNvSpPr/>
          <p:nvPr/>
        </p:nvSpPr>
        <p:spPr>
          <a:xfrm>
            <a:off x="2699792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57CB9-A84B-3802-B6F7-89BAC3ECDF89}"/>
              </a:ext>
            </a:extLst>
          </p:cNvPr>
          <p:cNvSpPr/>
          <p:nvPr/>
        </p:nvSpPr>
        <p:spPr>
          <a:xfrm>
            <a:off x="4211960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F848AF-4FB9-DB02-F345-B751B24178B5}"/>
              </a:ext>
            </a:extLst>
          </p:cNvPr>
          <p:cNvSpPr/>
          <p:nvPr/>
        </p:nvSpPr>
        <p:spPr>
          <a:xfrm>
            <a:off x="2693442" y="4893936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5E5016-A394-8023-3FD3-68810E27D2B6}"/>
              </a:ext>
            </a:extLst>
          </p:cNvPr>
          <p:cNvSpPr/>
          <p:nvPr/>
        </p:nvSpPr>
        <p:spPr>
          <a:xfrm>
            <a:off x="421196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0E280B-83F5-9E15-FCEB-2B1D01D7E80C}"/>
              </a:ext>
            </a:extLst>
          </p:cNvPr>
          <p:cNvSpPr/>
          <p:nvPr/>
        </p:nvSpPr>
        <p:spPr>
          <a:xfrm>
            <a:off x="637220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D52E50-C97C-868A-ACCA-80A8B12526DB}"/>
              </a:ext>
            </a:extLst>
          </p:cNvPr>
          <p:cNvSpPr/>
          <p:nvPr/>
        </p:nvSpPr>
        <p:spPr>
          <a:xfrm>
            <a:off x="7380312" y="4128707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8CE8B1-52DC-92AD-C19B-2273743D810F}"/>
              </a:ext>
            </a:extLst>
          </p:cNvPr>
          <p:cNvSpPr/>
          <p:nvPr/>
        </p:nvSpPr>
        <p:spPr>
          <a:xfrm>
            <a:off x="5724128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7471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9DA3-4EE6-3EA2-6013-12C7A26F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60648"/>
            <a:ext cx="5482952" cy="1143000"/>
          </a:xfrm>
        </p:spPr>
        <p:txBody>
          <a:bodyPr/>
          <a:lstStyle/>
          <a:p>
            <a:r>
              <a:rPr lang="en-US" dirty="0"/>
              <a:t>Low-Link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2271-769E-8FFD-E706-40060EF2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628800"/>
            <a:ext cx="7355160" cy="44973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Definition</a:t>
            </a:r>
            <a:r>
              <a:rPr lang="en-US" sz="2400" dirty="0"/>
              <a:t>. The low-link values of a node is the smallest [lowest] node id reachable from that node when doing a DFS (including itself).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CE2663-CBB2-1A7D-EF5A-E63C91D8416F}"/>
              </a:ext>
            </a:extLst>
          </p:cNvPr>
          <p:cNvSpPr/>
          <p:nvPr/>
        </p:nvSpPr>
        <p:spPr>
          <a:xfrm>
            <a:off x="2915816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9A0B10-9CE1-40E5-9F8F-0E7AC1393069}"/>
              </a:ext>
            </a:extLst>
          </p:cNvPr>
          <p:cNvSpPr/>
          <p:nvPr/>
        </p:nvSpPr>
        <p:spPr>
          <a:xfrm>
            <a:off x="2915816" y="5150528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ED9E8-37EB-B7EA-4945-79276B5E386A}"/>
              </a:ext>
            </a:extLst>
          </p:cNvPr>
          <p:cNvSpPr/>
          <p:nvPr/>
        </p:nvSpPr>
        <p:spPr>
          <a:xfrm>
            <a:off x="4427984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67E82-FA2F-F9F2-93A7-2332014A2936}"/>
              </a:ext>
            </a:extLst>
          </p:cNvPr>
          <p:cNvSpPr/>
          <p:nvPr/>
        </p:nvSpPr>
        <p:spPr>
          <a:xfrm>
            <a:off x="4427984" y="5150528"/>
            <a:ext cx="432048" cy="432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215C-F873-060A-B885-CC34B70D6EB9}"/>
              </a:ext>
            </a:extLst>
          </p:cNvPr>
          <p:cNvSpPr/>
          <p:nvPr/>
        </p:nvSpPr>
        <p:spPr>
          <a:xfrm>
            <a:off x="5940152" y="3651374"/>
            <a:ext cx="432048" cy="4320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CDE84-7ED6-0754-35D8-4926DE240A5B}"/>
              </a:ext>
            </a:extLst>
          </p:cNvPr>
          <p:cNvSpPr/>
          <p:nvPr/>
        </p:nvSpPr>
        <p:spPr>
          <a:xfrm>
            <a:off x="5940152" y="5150528"/>
            <a:ext cx="432048" cy="432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1B3A4-8546-C326-6BB2-7EDF6E40052A}"/>
              </a:ext>
            </a:extLst>
          </p:cNvPr>
          <p:cNvSpPr/>
          <p:nvPr/>
        </p:nvSpPr>
        <p:spPr>
          <a:xfrm>
            <a:off x="6968199" y="4400951"/>
            <a:ext cx="432048" cy="4320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B7F5C8-6AFB-C499-FA94-B1D5D195B256}"/>
              </a:ext>
            </a:extLst>
          </p:cNvPr>
          <p:cNvCxnSpPr>
            <a:stCxn id="7" idx="6"/>
            <a:endCxn id="9" idx="2"/>
          </p:cNvCxnSpPr>
          <p:nvPr/>
        </p:nvCxnSpPr>
        <p:spPr>
          <a:xfrm>
            <a:off x="3347864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ABF700-C261-C5C7-671D-5CAF36D19CB3}"/>
              </a:ext>
            </a:extLst>
          </p:cNvPr>
          <p:cNvCxnSpPr>
            <a:cxnSpLocks/>
            <a:stCxn id="8" idx="4"/>
            <a:endCxn id="9" idx="0"/>
          </p:cNvCxnSpPr>
          <p:nvPr/>
        </p:nvCxnSpPr>
        <p:spPr>
          <a:xfrm>
            <a:off x="4644008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FE2C2D-1C16-C34B-8B1A-68CC763DFB3F}"/>
              </a:ext>
            </a:extLst>
          </p:cNvPr>
          <p:cNvCxnSpPr>
            <a:cxnSpLocks/>
            <a:stCxn id="11" idx="0"/>
            <a:endCxn id="10" idx="4"/>
          </p:cNvCxnSpPr>
          <p:nvPr/>
        </p:nvCxnSpPr>
        <p:spPr>
          <a:xfrm flipV="1">
            <a:off x="6156176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5BAAC-9C71-3E28-649F-9741A79031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28863" y="4020150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E15E88-F467-A0F3-90D8-844E052984B7}"/>
              </a:ext>
            </a:extLst>
          </p:cNvPr>
          <p:cNvCxnSpPr>
            <a:cxnSpLocks/>
            <a:stCxn id="11" idx="7"/>
            <a:endCxn id="14" idx="3"/>
          </p:cNvCxnSpPr>
          <p:nvPr/>
        </p:nvCxnSpPr>
        <p:spPr>
          <a:xfrm flipV="1">
            <a:off x="6308928" y="4769727"/>
            <a:ext cx="722543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7292D0-7420-8E03-08B3-32610998D139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>
            <a:off x="4860032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169083-67D3-1EC3-ACDE-B5FDB102C54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860032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D2E6AF8-F2A4-7900-3A4B-CF609955B11C}"/>
              </a:ext>
            </a:extLst>
          </p:cNvPr>
          <p:cNvCxnSpPr>
            <a:stCxn id="11" idx="4"/>
            <a:endCxn id="9" idx="4"/>
          </p:cNvCxnSpPr>
          <p:nvPr/>
        </p:nvCxnSpPr>
        <p:spPr>
          <a:xfrm rot="5400000">
            <a:off x="5400092" y="4826492"/>
            <a:ext cx="12700" cy="1512168"/>
          </a:xfrm>
          <a:prstGeom prst="bentConnector3">
            <a:avLst>
              <a:gd name="adj1" fmla="val 15176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0063F5-068D-E723-7B44-BA1993FE1898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3131840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96BD9C-104B-557E-1825-9B805CF8C73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347864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D0C516-A037-1BFD-129D-25408C25984C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3284592" y="4020150"/>
            <a:ext cx="1206664" cy="1193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605FC4C-DA8A-7E59-85AB-99798F6B90E6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6289059" y="3518490"/>
            <a:ext cx="755927" cy="1021695"/>
          </a:xfrm>
          <a:prstGeom prst="bentConnector4">
            <a:avLst>
              <a:gd name="adj1" fmla="val -16010"/>
              <a:gd name="adj2" fmla="val 9917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D28029D-2A8E-0611-DE00-4D8BCEBBC751}"/>
              </a:ext>
            </a:extLst>
          </p:cNvPr>
          <p:cNvSpPr/>
          <p:nvPr/>
        </p:nvSpPr>
        <p:spPr>
          <a:xfrm>
            <a:off x="2699792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57CB9-A84B-3802-B6F7-89BAC3ECDF89}"/>
              </a:ext>
            </a:extLst>
          </p:cNvPr>
          <p:cNvSpPr/>
          <p:nvPr/>
        </p:nvSpPr>
        <p:spPr>
          <a:xfrm>
            <a:off x="4211960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F848AF-4FB9-DB02-F345-B751B24178B5}"/>
              </a:ext>
            </a:extLst>
          </p:cNvPr>
          <p:cNvSpPr/>
          <p:nvPr/>
        </p:nvSpPr>
        <p:spPr>
          <a:xfrm>
            <a:off x="2693442" y="4893936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5E5016-A394-8023-3FD3-68810E27D2B6}"/>
              </a:ext>
            </a:extLst>
          </p:cNvPr>
          <p:cNvSpPr/>
          <p:nvPr/>
        </p:nvSpPr>
        <p:spPr>
          <a:xfrm>
            <a:off x="421196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0E280B-83F5-9E15-FCEB-2B1D01D7E80C}"/>
              </a:ext>
            </a:extLst>
          </p:cNvPr>
          <p:cNvSpPr/>
          <p:nvPr/>
        </p:nvSpPr>
        <p:spPr>
          <a:xfrm>
            <a:off x="637220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D52E50-C97C-868A-ACCA-80A8B12526DB}"/>
              </a:ext>
            </a:extLst>
          </p:cNvPr>
          <p:cNvSpPr/>
          <p:nvPr/>
        </p:nvSpPr>
        <p:spPr>
          <a:xfrm>
            <a:off x="7380312" y="4128707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8CE8B1-52DC-92AD-C19B-2273743D810F}"/>
              </a:ext>
            </a:extLst>
          </p:cNvPr>
          <p:cNvSpPr/>
          <p:nvPr/>
        </p:nvSpPr>
        <p:spPr>
          <a:xfrm>
            <a:off x="5724128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890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9DA3-4EE6-3EA2-6013-12C7A26F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848" y="260648"/>
            <a:ext cx="5482952" cy="1143000"/>
          </a:xfrm>
        </p:spPr>
        <p:txBody>
          <a:bodyPr/>
          <a:lstStyle/>
          <a:p>
            <a:r>
              <a:rPr lang="en-US" dirty="0"/>
              <a:t>Low-Link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2271-769E-8FFD-E706-40060EF2F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628800"/>
            <a:ext cx="7355160" cy="4497363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Ancestor Group. </a:t>
            </a:r>
            <a:r>
              <a:rPr lang="en-US" sz="2400" dirty="0"/>
              <a:t>“low numbers” is an index number of the highest ancestor reachable in one step from a descendant of the vertex.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CE2663-CBB2-1A7D-EF5A-E63C91D8416F}"/>
              </a:ext>
            </a:extLst>
          </p:cNvPr>
          <p:cNvSpPr/>
          <p:nvPr/>
        </p:nvSpPr>
        <p:spPr>
          <a:xfrm>
            <a:off x="2915816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9A0B10-9CE1-40E5-9F8F-0E7AC1393069}"/>
              </a:ext>
            </a:extLst>
          </p:cNvPr>
          <p:cNvSpPr/>
          <p:nvPr/>
        </p:nvSpPr>
        <p:spPr>
          <a:xfrm>
            <a:off x="2915816" y="5150528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ED9E8-37EB-B7EA-4945-79276B5E386A}"/>
              </a:ext>
            </a:extLst>
          </p:cNvPr>
          <p:cNvSpPr/>
          <p:nvPr/>
        </p:nvSpPr>
        <p:spPr>
          <a:xfrm>
            <a:off x="4427984" y="3651374"/>
            <a:ext cx="432048" cy="432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67E82-FA2F-F9F2-93A7-2332014A2936}"/>
              </a:ext>
            </a:extLst>
          </p:cNvPr>
          <p:cNvSpPr/>
          <p:nvPr/>
        </p:nvSpPr>
        <p:spPr>
          <a:xfrm>
            <a:off x="4427984" y="5150528"/>
            <a:ext cx="432048" cy="432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215C-F873-060A-B885-CC34B70D6EB9}"/>
              </a:ext>
            </a:extLst>
          </p:cNvPr>
          <p:cNvSpPr/>
          <p:nvPr/>
        </p:nvSpPr>
        <p:spPr>
          <a:xfrm>
            <a:off x="5940152" y="3651374"/>
            <a:ext cx="432048" cy="4320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5CDE84-7ED6-0754-35D8-4926DE240A5B}"/>
              </a:ext>
            </a:extLst>
          </p:cNvPr>
          <p:cNvSpPr/>
          <p:nvPr/>
        </p:nvSpPr>
        <p:spPr>
          <a:xfrm>
            <a:off x="5940152" y="5150528"/>
            <a:ext cx="432048" cy="4320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81B3A4-8546-C326-6BB2-7EDF6E40052A}"/>
              </a:ext>
            </a:extLst>
          </p:cNvPr>
          <p:cNvSpPr/>
          <p:nvPr/>
        </p:nvSpPr>
        <p:spPr>
          <a:xfrm>
            <a:off x="6968199" y="4400951"/>
            <a:ext cx="432048" cy="43204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F5BAAC-9C71-3E28-649F-9741A79031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328863" y="4020150"/>
            <a:ext cx="702608" cy="44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ABEE50-BD85-CEF5-A910-764103F89E6D}"/>
              </a:ext>
            </a:extLst>
          </p:cNvPr>
          <p:cNvGrpSpPr/>
          <p:nvPr/>
        </p:nvGrpSpPr>
        <p:grpSpPr>
          <a:xfrm>
            <a:off x="3347864" y="3867398"/>
            <a:ext cx="3683607" cy="1499154"/>
            <a:chOff x="3347864" y="3867398"/>
            <a:chExt cx="3683607" cy="149915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B7F5C8-6AFB-C499-FA94-B1D5D195B256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>
              <a:off x="3347864" y="5366552"/>
              <a:ext cx="1080120" cy="0"/>
            </a:xfrm>
            <a:prstGeom prst="straightConnector1">
              <a:avLst/>
            </a:prstGeom>
            <a:ln>
              <a:solidFill>
                <a:schemeClr val="dk1">
                  <a:alpha val="1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ABF700-C261-C5C7-671D-5CAF36D19CB3}"/>
                </a:ext>
              </a:extLst>
            </p:cNvPr>
            <p:cNvCxnSpPr>
              <a:cxnSpLocks/>
              <a:stCxn id="8" idx="4"/>
              <a:endCxn id="9" idx="0"/>
            </p:cNvCxnSpPr>
            <p:nvPr/>
          </p:nvCxnSpPr>
          <p:spPr>
            <a:xfrm>
              <a:off x="4644008" y="4083422"/>
              <a:ext cx="0" cy="1067106"/>
            </a:xfrm>
            <a:prstGeom prst="straightConnector1">
              <a:avLst/>
            </a:prstGeom>
            <a:ln>
              <a:solidFill>
                <a:schemeClr val="dk1">
                  <a:alpha val="1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AFE2C2D-1C16-C34B-8B1A-68CC763DFB3F}"/>
                </a:ext>
              </a:extLst>
            </p:cNvPr>
            <p:cNvCxnSpPr>
              <a:cxnSpLocks/>
              <a:stCxn id="11" idx="0"/>
              <a:endCxn id="10" idx="4"/>
            </p:cNvCxnSpPr>
            <p:nvPr/>
          </p:nvCxnSpPr>
          <p:spPr>
            <a:xfrm flipV="1">
              <a:off x="6156176" y="4083422"/>
              <a:ext cx="0" cy="1067106"/>
            </a:xfrm>
            <a:prstGeom prst="straightConnector1">
              <a:avLst/>
            </a:prstGeom>
            <a:ln>
              <a:solidFill>
                <a:schemeClr val="dk1">
                  <a:alpha val="1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3E15E88-F467-A0F3-90D8-844E052984B7}"/>
                </a:ext>
              </a:extLst>
            </p:cNvPr>
            <p:cNvCxnSpPr>
              <a:cxnSpLocks/>
              <a:stCxn id="11" idx="7"/>
              <a:endCxn id="14" idx="3"/>
            </p:cNvCxnSpPr>
            <p:nvPr/>
          </p:nvCxnSpPr>
          <p:spPr>
            <a:xfrm flipV="1">
              <a:off x="6308928" y="4769727"/>
              <a:ext cx="722543" cy="444073"/>
            </a:xfrm>
            <a:prstGeom prst="straightConnector1">
              <a:avLst/>
            </a:prstGeom>
            <a:ln>
              <a:solidFill>
                <a:schemeClr val="dk1">
                  <a:alpha val="1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97292D0-7420-8E03-08B3-32610998D139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4860032" y="3867398"/>
              <a:ext cx="1080120" cy="0"/>
            </a:xfrm>
            <a:prstGeom prst="straightConnector1">
              <a:avLst/>
            </a:prstGeom>
            <a:ln>
              <a:solidFill>
                <a:schemeClr val="dk1">
                  <a:alpha val="10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169083-67D3-1EC3-ACDE-B5FDB102C54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860032" y="53665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D2E6AF8-F2A4-7900-3A4B-CF609955B11C}"/>
              </a:ext>
            </a:extLst>
          </p:cNvPr>
          <p:cNvCxnSpPr>
            <a:stCxn id="11" idx="4"/>
            <a:endCxn id="9" idx="4"/>
          </p:cNvCxnSpPr>
          <p:nvPr/>
        </p:nvCxnSpPr>
        <p:spPr>
          <a:xfrm rot="5400000">
            <a:off x="5400092" y="4826492"/>
            <a:ext cx="12700" cy="1512168"/>
          </a:xfrm>
          <a:prstGeom prst="bentConnector3">
            <a:avLst>
              <a:gd name="adj1" fmla="val 15176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0063F5-068D-E723-7B44-BA1993FE1898}"/>
              </a:ext>
            </a:extLst>
          </p:cNvPr>
          <p:cNvCxnSpPr>
            <a:cxnSpLocks/>
            <a:stCxn id="7" idx="0"/>
            <a:endCxn id="6" idx="4"/>
          </p:cNvCxnSpPr>
          <p:nvPr/>
        </p:nvCxnSpPr>
        <p:spPr>
          <a:xfrm flipV="1">
            <a:off x="3131840" y="4083422"/>
            <a:ext cx="0" cy="1067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96BD9C-104B-557E-1825-9B805CF8C73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3347864" y="386739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D0C516-A037-1BFD-129D-25408C25984C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3284592" y="4020150"/>
            <a:ext cx="1206664" cy="1193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605FC4C-DA8A-7E59-85AB-99798F6B90E6}"/>
              </a:ext>
            </a:extLst>
          </p:cNvPr>
          <p:cNvCxnSpPr>
            <a:cxnSpLocks/>
            <a:stCxn id="10" idx="0"/>
          </p:cNvCxnSpPr>
          <p:nvPr/>
        </p:nvCxnSpPr>
        <p:spPr>
          <a:xfrm rot="16200000" flipH="1">
            <a:off x="6289059" y="3518490"/>
            <a:ext cx="755927" cy="1021695"/>
          </a:xfrm>
          <a:prstGeom prst="bentConnector4">
            <a:avLst>
              <a:gd name="adj1" fmla="val -16010"/>
              <a:gd name="adj2" fmla="val 9917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2D28029D-2A8E-0611-DE00-4D8BCEBBC751}"/>
              </a:ext>
            </a:extLst>
          </p:cNvPr>
          <p:cNvSpPr/>
          <p:nvPr/>
        </p:nvSpPr>
        <p:spPr>
          <a:xfrm>
            <a:off x="2699792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857CB9-A84B-3802-B6F7-89BAC3ECDF89}"/>
              </a:ext>
            </a:extLst>
          </p:cNvPr>
          <p:cNvSpPr/>
          <p:nvPr/>
        </p:nvSpPr>
        <p:spPr>
          <a:xfrm>
            <a:off x="4211960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F848AF-4FB9-DB02-F345-B751B24178B5}"/>
              </a:ext>
            </a:extLst>
          </p:cNvPr>
          <p:cNvSpPr/>
          <p:nvPr/>
        </p:nvSpPr>
        <p:spPr>
          <a:xfrm>
            <a:off x="2693442" y="4893936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45E5016-A394-8023-3FD3-68810E27D2B6}"/>
              </a:ext>
            </a:extLst>
          </p:cNvPr>
          <p:cNvSpPr/>
          <p:nvPr/>
        </p:nvSpPr>
        <p:spPr>
          <a:xfrm>
            <a:off x="421196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0E280B-83F5-9E15-FCEB-2B1D01D7E80C}"/>
              </a:ext>
            </a:extLst>
          </p:cNvPr>
          <p:cNvSpPr/>
          <p:nvPr/>
        </p:nvSpPr>
        <p:spPr>
          <a:xfrm>
            <a:off x="6372200" y="5602342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D52E50-C97C-868A-ACCA-80A8B12526DB}"/>
              </a:ext>
            </a:extLst>
          </p:cNvPr>
          <p:cNvSpPr/>
          <p:nvPr/>
        </p:nvSpPr>
        <p:spPr>
          <a:xfrm>
            <a:off x="7380312" y="4128707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8CE8B1-52DC-92AD-C19B-2273743D810F}"/>
              </a:ext>
            </a:extLst>
          </p:cNvPr>
          <p:cNvSpPr/>
          <p:nvPr/>
        </p:nvSpPr>
        <p:spPr>
          <a:xfrm>
            <a:off x="5724128" y="3331591"/>
            <a:ext cx="288032" cy="288032"/>
          </a:xfrm>
          <a:prstGeom prst="ellipse">
            <a:avLst/>
          </a:prstGeom>
          <a:noFill/>
          <a:ln w="19050">
            <a:solidFill>
              <a:srgbClr val="DF5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55710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61E6CB-3F46-4569-AFFE-6EB0DF91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4406900"/>
            <a:ext cx="7344816" cy="1038323"/>
          </a:xfrm>
        </p:spPr>
        <p:txBody>
          <a:bodyPr/>
          <a:lstStyle/>
          <a:p>
            <a:r>
              <a:rPr lang="en-US" dirty="0"/>
              <a:t>Low-Link Values</a:t>
            </a:r>
            <a:br>
              <a:rPr lang="en-US" dirty="0"/>
            </a:br>
            <a:r>
              <a:rPr lang="en-US" dirty="0"/>
              <a:t>Update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AF4A9-C3A1-4E77-9EE6-6A8C2EDBC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9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8015A-54F6-410A-917A-8956AE66A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772816"/>
            <a:ext cx="7636713" cy="4065315"/>
          </a:xfrm>
        </p:spPr>
      </p:pic>
    </p:spTree>
    <p:extLst>
      <p:ext uri="{BB962C8B-B14F-4D97-AF65-F5344CB8AC3E}">
        <p14:creationId xmlns:p14="http://schemas.microsoft.com/office/powerpoint/2010/main" val="2072469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1466-DE1D-4631-A9C2-E812DF0C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BABB6-C2D4-4852-A2CA-50C3DE3CC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307" y="2636838"/>
            <a:ext cx="5299436" cy="3489325"/>
          </a:xfrm>
        </p:spPr>
      </p:pic>
    </p:spTree>
    <p:extLst>
      <p:ext uri="{BB962C8B-B14F-4D97-AF65-F5344CB8AC3E}">
        <p14:creationId xmlns:p14="http://schemas.microsoft.com/office/powerpoint/2010/main" val="2216416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11BC-69FC-4CBE-AE47-EE9038E7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DFS, assign ID</a:t>
            </a:r>
            <a:br>
              <a:rPr lang="en-US" dirty="0"/>
            </a:br>
            <a:r>
              <a:rPr lang="en-US" dirty="0"/>
              <a:t>0 </a:t>
            </a:r>
            <a:r>
              <a:rPr lang="en-US" dirty="0">
                <a:sym typeface="Wingdings" panose="05000000000000000000" pitchFamily="2" charset="2"/>
              </a:rPr>
              <a:t> 1 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544F1-A23B-47F1-9526-048F51910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287" y="2636838"/>
            <a:ext cx="6263475" cy="3489325"/>
          </a:xfrm>
        </p:spPr>
      </p:pic>
    </p:spTree>
    <p:extLst>
      <p:ext uri="{BB962C8B-B14F-4D97-AF65-F5344CB8AC3E}">
        <p14:creationId xmlns:p14="http://schemas.microsoft.com/office/powerpoint/2010/main" val="28470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3747-6196-4B8F-8D14-211C8911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Backtrack, because node 0 already visited, then calculate </a:t>
            </a:r>
            <a:r>
              <a:rPr lang="en-US" dirty="0" err="1"/>
              <a:t>lowlink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DB756-6953-4E16-8E60-87DC303E1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205" y="2636838"/>
            <a:ext cx="4883639" cy="3489325"/>
          </a:xfrm>
        </p:spPr>
      </p:pic>
    </p:spTree>
    <p:extLst>
      <p:ext uri="{BB962C8B-B14F-4D97-AF65-F5344CB8AC3E}">
        <p14:creationId xmlns:p14="http://schemas.microsoft.com/office/powerpoint/2010/main" val="1579324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FFC1-48CA-4583-AEB4-099C0A9A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09D22-B274-4585-B55F-5DE104D08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21" y="2636838"/>
            <a:ext cx="5709008" cy="3489325"/>
          </a:xfrm>
        </p:spPr>
      </p:pic>
    </p:spTree>
    <p:extLst>
      <p:ext uri="{BB962C8B-B14F-4D97-AF65-F5344CB8AC3E}">
        <p14:creationId xmlns:p14="http://schemas.microsoft.com/office/powerpoint/2010/main" val="1502386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B14-C6BB-4249-A40C-0A653A1B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A8603-092C-4DF5-80A8-7388A34AB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92" y="2636838"/>
            <a:ext cx="5817066" cy="3489325"/>
          </a:xfrm>
        </p:spPr>
      </p:pic>
    </p:spTree>
    <p:extLst>
      <p:ext uri="{BB962C8B-B14F-4D97-AF65-F5344CB8AC3E}">
        <p14:creationId xmlns:p14="http://schemas.microsoft.com/office/powerpoint/2010/main" val="204838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B53D-3B19-5F49-DBF6-6E344250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4E54-0F1F-B06C-F94C-DBAC18672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7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65DB-5E7C-4EA1-B8A1-5C58EDD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SCC, pop all nodes in the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C3C45-AD4C-414E-A055-115FBB2C4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600" y="2636838"/>
            <a:ext cx="6180849" cy="3489325"/>
          </a:xfrm>
        </p:spPr>
      </p:pic>
    </p:spTree>
    <p:extLst>
      <p:ext uri="{BB962C8B-B14F-4D97-AF65-F5344CB8AC3E}">
        <p14:creationId xmlns:p14="http://schemas.microsoft.com/office/powerpoint/2010/main" val="68265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76F2-62A4-4E28-BED1-7C51DE80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a random node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>
                <a:sym typeface="Wingdings" panose="05000000000000000000" pitchFamily="2" charset="2"/>
              </a:rPr>
              <a:t> 4  5  cannot go to node 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D7A56-85F2-4EFD-BBD7-A3C5341C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97" y="2636838"/>
            <a:ext cx="5023456" cy="3489325"/>
          </a:xfrm>
        </p:spPr>
      </p:pic>
    </p:spTree>
    <p:extLst>
      <p:ext uri="{BB962C8B-B14F-4D97-AF65-F5344CB8AC3E}">
        <p14:creationId xmlns:p14="http://schemas.microsoft.com/office/powerpoint/2010/main" val="224957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D5FD-9F56-4CD2-BAF3-3CBB422D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2 is not in the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4B7F1-3315-46B6-BBF9-8A4474C4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134" y="2636838"/>
            <a:ext cx="5867781" cy="3489325"/>
          </a:xfrm>
        </p:spPr>
      </p:pic>
    </p:spTree>
    <p:extLst>
      <p:ext uri="{BB962C8B-B14F-4D97-AF65-F5344CB8AC3E}">
        <p14:creationId xmlns:p14="http://schemas.microsoft.com/office/powerpoint/2010/main" val="306966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27E8-3612-4DAD-B688-CDD425DD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node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06EA2-8E44-4B11-9238-272E2E54D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731" y="2636838"/>
            <a:ext cx="5750588" cy="3489325"/>
          </a:xfrm>
        </p:spPr>
      </p:pic>
    </p:spTree>
    <p:extLst>
      <p:ext uri="{BB962C8B-B14F-4D97-AF65-F5344CB8AC3E}">
        <p14:creationId xmlns:p14="http://schemas.microsoft.com/office/powerpoint/2010/main" val="328037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C0AF-0801-4084-9C91-074D6A16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node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36DAB-8AE7-405D-9078-F4E5F20BE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171" y="2636838"/>
            <a:ext cx="5787708" cy="3489325"/>
          </a:xfrm>
        </p:spPr>
      </p:pic>
    </p:spTree>
    <p:extLst>
      <p:ext uri="{BB962C8B-B14F-4D97-AF65-F5344CB8AC3E}">
        <p14:creationId xmlns:p14="http://schemas.microsoft.com/office/powerpoint/2010/main" val="686625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1C91-6FB7-47DE-A25C-92BA6C9C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node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75C1B-06F5-4EDF-9015-708C09E8E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884" y="2636838"/>
            <a:ext cx="5788281" cy="3489325"/>
          </a:xfrm>
        </p:spPr>
      </p:pic>
    </p:spTree>
    <p:extLst>
      <p:ext uri="{BB962C8B-B14F-4D97-AF65-F5344CB8AC3E}">
        <p14:creationId xmlns:p14="http://schemas.microsoft.com/office/powerpoint/2010/main" val="2475398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396A-85F6-4A32-874D-2AD80F54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second SCC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1E71A-B73A-4AF0-A505-113A05AC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071" y="2636838"/>
            <a:ext cx="5979908" cy="3489325"/>
          </a:xfrm>
        </p:spPr>
      </p:pic>
    </p:spTree>
    <p:extLst>
      <p:ext uri="{BB962C8B-B14F-4D97-AF65-F5344CB8AC3E}">
        <p14:creationId xmlns:p14="http://schemas.microsoft.com/office/powerpoint/2010/main" val="332958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5B1F-1254-412B-AE94-14F2DF5B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nodes of SCC #2 from the stack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480213-DDF9-4A4A-BEDF-DB664220E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211" y="2636838"/>
            <a:ext cx="5753627" cy="3489325"/>
          </a:xfrm>
        </p:spPr>
      </p:pic>
    </p:spTree>
    <p:extLst>
      <p:ext uri="{BB962C8B-B14F-4D97-AF65-F5344CB8AC3E}">
        <p14:creationId xmlns:p14="http://schemas.microsoft.com/office/powerpoint/2010/main" val="4289535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0E33-1AB3-44D5-9D17-4983A549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D3BE8-F3A4-4C26-9348-03AE043E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60" y="2636838"/>
            <a:ext cx="6442529" cy="3489325"/>
          </a:xfrm>
        </p:spPr>
      </p:pic>
    </p:spTree>
    <p:extLst>
      <p:ext uri="{BB962C8B-B14F-4D97-AF65-F5344CB8AC3E}">
        <p14:creationId xmlns:p14="http://schemas.microsoft.com/office/powerpoint/2010/main" val="3102139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D9BC-7D0D-457B-AFA3-012EF920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9704AA-E0FF-43D4-8ECB-5D9458877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99" y="2636838"/>
            <a:ext cx="5401052" cy="3489325"/>
          </a:xfrm>
        </p:spPr>
      </p:pic>
    </p:spTree>
    <p:extLst>
      <p:ext uri="{BB962C8B-B14F-4D97-AF65-F5344CB8AC3E}">
        <p14:creationId xmlns:p14="http://schemas.microsoft.com/office/powerpoint/2010/main" val="356816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784" y="332656"/>
            <a:ext cx="6059016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640" y="1788022"/>
            <a:ext cx="7355160" cy="433814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dirty="0"/>
              <a:t>An undirected graph can be </a:t>
            </a:r>
            <a:r>
              <a:rPr lang="en-US" b="1" u="sng" dirty="0"/>
              <a:t>partitioned into several connected components</a:t>
            </a:r>
            <a:endParaRPr lang="en-US" sz="2000" b="1" u="sng" dirty="0"/>
          </a:p>
          <a:p>
            <a:pPr algn="just" eaLnBrk="1" hangingPunct="1">
              <a:lnSpc>
                <a:spcPct val="80000"/>
              </a:lnSpc>
            </a:pPr>
            <a:r>
              <a:rPr lang="en-US" sz="2000" dirty="0"/>
              <a:t>A connected component is </a:t>
            </a:r>
            <a:r>
              <a:rPr lang="en-US" sz="2000" b="1" u="sng" dirty="0"/>
              <a:t>a maximal subset of the vertices</a:t>
            </a:r>
            <a:r>
              <a:rPr lang="en-US" sz="2000" dirty="0"/>
              <a:t> such that </a:t>
            </a:r>
            <a:r>
              <a:rPr lang="en-US" sz="2000" b="1" u="sng" dirty="0"/>
              <a:t>each pair of vertices is reachable from each other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BD5DFA-A1B5-A42B-5648-87162861D3BB}"/>
              </a:ext>
            </a:extLst>
          </p:cNvPr>
          <p:cNvGrpSpPr/>
          <p:nvPr/>
        </p:nvGrpSpPr>
        <p:grpSpPr>
          <a:xfrm>
            <a:off x="1763688" y="3423893"/>
            <a:ext cx="2448272" cy="3237539"/>
            <a:chOff x="1907704" y="3423893"/>
            <a:chExt cx="2448272" cy="323753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423893"/>
              <a:ext cx="2448272" cy="2702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3"/>
            <p:cNvSpPr txBox="1">
              <a:spLocks noChangeArrowheads="1"/>
            </p:cNvSpPr>
            <p:nvPr/>
          </p:nvSpPr>
          <p:spPr>
            <a:xfrm>
              <a:off x="1907704" y="6222505"/>
              <a:ext cx="2448272" cy="438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80000"/>
                </a:lnSpc>
                <a:buNone/>
              </a:pPr>
              <a:r>
                <a:rPr lang="en-US" sz="1000" b="1" dirty="0"/>
                <a:t>An undirected graph with 3 connected components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90EA4-8F17-4E70-8C45-A3762BE1AB58}"/>
              </a:ext>
            </a:extLst>
          </p:cNvPr>
          <p:cNvGrpSpPr/>
          <p:nvPr/>
        </p:nvGrpSpPr>
        <p:grpSpPr>
          <a:xfrm>
            <a:off x="5868144" y="3441419"/>
            <a:ext cx="2510000" cy="3220013"/>
            <a:chOff x="5500364" y="3441419"/>
            <a:chExt cx="2510000" cy="3220013"/>
          </a:xfrm>
        </p:grpSpPr>
        <p:sp>
          <p:nvSpPr>
            <p:cNvPr id="8" name="Rectangle 3"/>
            <p:cNvSpPr txBox="1">
              <a:spLocks noChangeArrowheads="1"/>
            </p:cNvSpPr>
            <p:nvPr/>
          </p:nvSpPr>
          <p:spPr>
            <a:xfrm>
              <a:off x="5531228" y="6222505"/>
              <a:ext cx="2448272" cy="4389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Open Sans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80000"/>
                </a:lnSpc>
                <a:buNone/>
              </a:pPr>
              <a:r>
                <a:rPr lang="en-US" sz="1000" b="1" dirty="0"/>
                <a:t>An undirected graph with 3 connected components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183B2C-38A6-7B63-C27B-57D37672F7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364" y="3441419"/>
              <a:ext cx="2510000" cy="2683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67D12781-FA03-02F5-351C-58D835288DA2}"/>
              </a:ext>
            </a:extLst>
          </p:cNvPr>
          <p:cNvSpPr/>
          <p:nvPr/>
        </p:nvSpPr>
        <p:spPr>
          <a:xfrm>
            <a:off x="4592252" y="4306976"/>
            <a:ext cx="100811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B133-7D51-4118-88FE-73DCE878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SCC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4EE8E-AAF2-41FC-ACB2-CF34F5431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15" y="2636838"/>
            <a:ext cx="6009619" cy="3489325"/>
          </a:xfrm>
        </p:spPr>
      </p:pic>
    </p:spTree>
    <p:extLst>
      <p:ext uri="{BB962C8B-B14F-4D97-AF65-F5344CB8AC3E}">
        <p14:creationId xmlns:p14="http://schemas.microsoft.com/office/powerpoint/2010/main" val="1208761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2194-7C0C-4FD3-9EEA-1F24F61C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SCC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31E4D-0C72-46D4-A02E-884DF4FAA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076" y="2636838"/>
            <a:ext cx="5649897" cy="3489325"/>
          </a:xfrm>
        </p:spPr>
      </p:pic>
    </p:spTree>
    <p:extLst>
      <p:ext uri="{BB962C8B-B14F-4D97-AF65-F5344CB8AC3E}">
        <p14:creationId xmlns:p14="http://schemas.microsoft.com/office/powerpoint/2010/main" val="2454911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8115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88640"/>
            <a:ext cx="6768752" cy="802010"/>
          </a:xfrm>
        </p:spPr>
        <p:txBody>
          <a:bodyPr/>
          <a:lstStyle/>
          <a:p>
            <a:r>
              <a:rPr lang="en-US" dirty="0"/>
              <a:t>References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2564904"/>
            <a:ext cx="6779096" cy="3672408"/>
          </a:xfrm>
        </p:spPr>
        <p:txBody>
          <a:bodyPr>
            <a:normAutofit/>
          </a:bodyPr>
          <a:lstStyle/>
          <a:p>
            <a:r>
              <a:rPr lang="en-US" sz="1800" dirty="0"/>
              <a:t>Thomas H. </a:t>
            </a:r>
            <a:r>
              <a:rPr lang="en-US" sz="1800" dirty="0" err="1"/>
              <a:t>Cormen</a:t>
            </a:r>
            <a:r>
              <a:rPr lang="en-US" sz="1800" dirty="0"/>
              <a:t>. 2009. Introduction to algorithms. TMP. London. ISBN:9780262033848. </a:t>
            </a:r>
            <a:r>
              <a:rPr lang="fr-FR" sz="1800" dirty="0" err="1"/>
              <a:t>Chapter</a:t>
            </a:r>
            <a:r>
              <a:rPr lang="fr-FR" sz="1800" dirty="0"/>
              <a:t> </a:t>
            </a:r>
            <a:r>
              <a:rPr lang="en-US" sz="1800" dirty="0"/>
              <a:t>22</a:t>
            </a:r>
            <a:endParaRPr lang="id-ID" sz="1800" dirty="0"/>
          </a:p>
          <a:p>
            <a:r>
              <a:rPr lang="en-US" sz="1800" dirty="0"/>
              <a:t>Strongly Connected Components Algorithm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http://visualgo.net/en/dfsbfs</a:t>
            </a:r>
            <a:endParaRPr lang="en-US" sz="1800" dirty="0"/>
          </a:p>
          <a:p>
            <a:r>
              <a:rPr lang="en-US" sz="1800" dirty="0"/>
              <a:t>Graphs – Unweighted Graphs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https://algo.is/aflv16/aflv_07_graphs_1.pdf</a:t>
            </a:r>
            <a:endParaRPr lang="id-ID"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81157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9" y="2276872"/>
            <a:ext cx="6326417" cy="324036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619672" y="1844824"/>
            <a:ext cx="7067128" cy="428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/>
              <a:t>This is a gif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3B2D1-7788-4BD4-BE60-1CB9D6271CAA}"/>
              </a:ext>
            </a:extLst>
          </p:cNvPr>
          <p:cNvSpPr txBox="1"/>
          <p:nvPr/>
        </p:nvSpPr>
        <p:spPr>
          <a:xfrm>
            <a:off x="1619672" y="5577066"/>
            <a:ext cx="37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(id, and assign a low-link value)</a:t>
            </a:r>
          </a:p>
        </p:txBody>
      </p:sp>
    </p:spTree>
    <p:extLst>
      <p:ext uri="{BB962C8B-B14F-4D97-AF65-F5344CB8AC3E}">
        <p14:creationId xmlns:p14="http://schemas.microsoft.com/office/powerpoint/2010/main" val="2162918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3"/>
            <a:ext cx="4032448" cy="503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91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5543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21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86872"/>
            <a:ext cx="6840760" cy="479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857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5"/>
            <a:ext cx="7056784" cy="513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06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87624" y="1772817"/>
            <a:ext cx="7632848" cy="3816424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en-US" sz="2200" dirty="0"/>
              <a:t>We can find these components using depth-first search or breadth-first search.</a:t>
            </a:r>
          </a:p>
          <a:p>
            <a:pPr marL="0" indent="0" algn="just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marL="0" indent="0" algn="just" eaLnBrk="1" hangingPunct="1">
              <a:lnSpc>
                <a:spcPct val="80000"/>
              </a:lnSpc>
              <a:buNone/>
            </a:pPr>
            <a:r>
              <a:rPr lang="en-US" sz="2200" b="1" dirty="0"/>
              <a:t>Algorithm Steps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200" b="1" dirty="0"/>
              <a:t>Choose Vertex</a:t>
            </a:r>
            <a:r>
              <a:rPr lang="en-US" sz="2200" dirty="0"/>
              <a:t>. Pick some vertex that we don’t know anything about and do a depth-first or bread-first search out from it.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200" b="1" dirty="0"/>
              <a:t>Traverse the Graph</a:t>
            </a:r>
            <a:r>
              <a:rPr lang="en-US" sz="2200" dirty="0"/>
              <a:t>. All vertices that can be reached from that starting vertex are belong to the same component.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200" b="1" dirty="0"/>
              <a:t>Repeat Process</a:t>
            </a:r>
            <a:r>
              <a:rPr lang="en-US" sz="2200" dirty="0"/>
              <a:t>. Repeat this process for the remaining unvisited vertices until all vertices are visited and you will have all the components from that graph.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E7AE15C-6F0D-755C-17C2-106040C5E4E6}"/>
              </a:ext>
            </a:extLst>
          </p:cNvPr>
          <p:cNvSpPr/>
          <p:nvPr/>
        </p:nvSpPr>
        <p:spPr>
          <a:xfrm>
            <a:off x="1187624" y="5517232"/>
            <a:ext cx="7499176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2400" b="1" dirty="0"/>
              <a:t>Time complexity is O( V+E ), where V is the number of vertices and E is the number of edges.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19672" y="1844824"/>
            <a:ext cx="7067128" cy="428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/>
              <a:t>The above code assumes that the adjacency list has been filled.</a:t>
            </a:r>
          </a:p>
        </p:txBody>
      </p:sp>
    </p:spTree>
    <p:extLst>
      <p:ext uri="{BB962C8B-B14F-4D97-AF65-F5344CB8AC3E}">
        <p14:creationId xmlns:p14="http://schemas.microsoft.com/office/powerpoint/2010/main" val="47006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88" y="287264"/>
            <a:ext cx="7067128" cy="1143000"/>
          </a:xfrm>
        </p:spPr>
        <p:txBody>
          <a:bodyPr/>
          <a:lstStyle/>
          <a:p>
            <a:pPr eaLnBrk="1" hangingPunct="1"/>
            <a:r>
              <a:rPr lang="en-US" dirty="0"/>
              <a:t>EXERCISE</a:t>
            </a:r>
          </a:p>
        </p:txBody>
      </p:sp>
      <p:sp>
        <p:nvSpPr>
          <p:cNvPr id="38916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554021" y="2060848"/>
            <a:ext cx="7067128" cy="34892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the Strongly Connected Components </a:t>
            </a:r>
            <a:r>
              <a:rPr lang="en-US" dirty="0" err="1"/>
              <a:t>usingTarjan’s</a:t>
            </a:r>
            <a:r>
              <a:rPr lang="en-US" dirty="0"/>
              <a:t> SCC Algorithm  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3891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924944"/>
            <a:ext cx="29146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65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66865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76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0848"/>
            <a:ext cx="67913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21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B53D-3B19-5F49-DBF6-6E344250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Connected Components (SCC)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C4E54-0F1F-B06C-F94C-DBAC18672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0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188640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Strongly Connected Components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87624" y="1700808"/>
            <a:ext cx="7632848" cy="475252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80000"/>
              </a:lnSpc>
              <a:buNone/>
            </a:pPr>
            <a:r>
              <a:rPr lang="en-US" sz="2400" b="1" dirty="0"/>
              <a:t>Definitions</a:t>
            </a:r>
          </a:p>
          <a:p>
            <a:pPr algn="just">
              <a:lnSpc>
                <a:spcPct val="80000"/>
              </a:lnSpc>
            </a:pPr>
            <a:r>
              <a:rPr lang="en-US" sz="2400" dirty="0"/>
              <a:t>The definition of “Strongly Connected Components” is the same as “Connected Components” for undirected graph.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sz="2400" dirty="0"/>
              <a:t>A strongly connected component is a </a:t>
            </a:r>
            <a:r>
              <a:rPr lang="en-US" sz="2400" b="1" dirty="0"/>
              <a:t>maximal subset of the vertices such that each pair of the vertices in that component is reachable from each other</a:t>
            </a:r>
            <a:r>
              <a:rPr lang="en-US" sz="2400" dirty="0"/>
              <a:t>.</a:t>
            </a:r>
          </a:p>
          <a:p>
            <a:pPr marL="0" indent="0" algn="just">
              <a:lnSpc>
                <a:spcPct val="80000"/>
              </a:lnSpc>
              <a:buNone/>
            </a:pPr>
            <a:endParaRPr lang="en-US" sz="2400" dirty="0"/>
          </a:p>
          <a:p>
            <a:pPr marL="0" indent="0" algn="just">
              <a:lnSpc>
                <a:spcPct val="80000"/>
              </a:lnSpc>
              <a:buNone/>
            </a:pPr>
            <a:r>
              <a:rPr lang="en-US" sz="2400" b="1" dirty="0"/>
              <a:t>Disavowal</a:t>
            </a:r>
          </a:p>
          <a:p>
            <a:pPr algn="just">
              <a:lnSpc>
                <a:spcPct val="80000"/>
              </a:lnSpc>
            </a:pPr>
            <a:r>
              <a:rPr lang="en-US" sz="2400" dirty="0"/>
              <a:t>Nevertheless, the connected component algorithm (normal DFS-like) </a:t>
            </a:r>
            <a:r>
              <a:rPr lang="en-US" sz="2400" b="1" dirty="0"/>
              <a:t>won’t work</a:t>
            </a:r>
            <a:r>
              <a:rPr lang="en-US" sz="2400" dirty="0"/>
              <a:t> for this problem.</a:t>
            </a:r>
          </a:p>
        </p:txBody>
      </p:sp>
    </p:spTree>
    <p:extLst>
      <p:ext uri="{BB962C8B-B14F-4D97-AF65-F5344CB8AC3E}">
        <p14:creationId xmlns:p14="http://schemas.microsoft.com/office/powerpoint/2010/main" val="333213397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BM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TemplateBM_2</Template>
  <TotalTime>1154</TotalTime>
  <Words>1098</Words>
  <Application>Microsoft Office PowerPoint</Application>
  <PresentationFormat>On-screen Show (4:3)</PresentationFormat>
  <Paragraphs>195</Paragraphs>
  <Slides>51</Slides>
  <Notes>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Interstate</vt:lpstr>
      <vt:lpstr>Open Sans</vt:lpstr>
      <vt:lpstr>TemplateBM_2</vt:lpstr>
      <vt:lpstr>COMP6049 – Algorithm Design and Analysis</vt:lpstr>
      <vt:lpstr>Outline Materials</vt:lpstr>
      <vt:lpstr>Connected Components</vt:lpstr>
      <vt:lpstr>Connected Components</vt:lpstr>
      <vt:lpstr>Connected Components</vt:lpstr>
      <vt:lpstr>Connected Components</vt:lpstr>
      <vt:lpstr>Connected Components</vt:lpstr>
      <vt:lpstr>Strongly Connected Components (SCC)</vt:lpstr>
      <vt:lpstr>Strongly Connected Components</vt:lpstr>
      <vt:lpstr>Strongly Connected Components</vt:lpstr>
      <vt:lpstr>Tarjan’s Strongly Connected Components Algorithm</vt:lpstr>
      <vt:lpstr>Tarjan’s SCC Algorithm</vt:lpstr>
      <vt:lpstr>Tarjan’s SCC Algorithm Example 1</vt:lpstr>
      <vt:lpstr>Tarjan’s SCC Algorithm Example 2</vt:lpstr>
      <vt:lpstr>Tarjan’s SCC Algorithm Example 2</vt:lpstr>
      <vt:lpstr>Tarjan’s SCC Algorithm Overview</vt:lpstr>
      <vt:lpstr>Low-Link Values</vt:lpstr>
      <vt:lpstr>Low-Link Values</vt:lpstr>
      <vt:lpstr>Low-Link Values</vt:lpstr>
      <vt:lpstr>Low-Link Values</vt:lpstr>
      <vt:lpstr>Low-Link Values</vt:lpstr>
      <vt:lpstr>Low-Link Values</vt:lpstr>
      <vt:lpstr>Low-Link Values Update Condition</vt:lpstr>
      <vt:lpstr>PowerPoint Presentation</vt:lpstr>
      <vt:lpstr>Starting Graph</vt:lpstr>
      <vt:lpstr>Perform DFS, assign ID 0  1  2</vt:lpstr>
      <vt:lpstr>Backtrack, because node 0 already visited, then calculate lowlink</vt:lpstr>
      <vt:lpstr>Calculate lowlink</vt:lpstr>
      <vt:lpstr>Calculate lowlink</vt:lpstr>
      <vt:lpstr>Completed SCC, pop all nodes in the stack</vt:lpstr>
      <vt:lpstr>Start from a random node 3  4  5  cannot go to node 0</vt:lpstr>
      <vt:lpstr>Node 2 is not in the stack</vt:lpstr>
      <vt:lpstr>Calculate lowlink node 6</vt:lpstr>
      <vt:lpstr>Calculate lowlink node 5</vt:lpstr>
      <vt:lpstr>Calculate lowlink node 4</vt:lpstr>
      <vt:lpstr>Completed second SCC</vt:lpstr>
      <vt:lpstr>Remove all nodes of SCC #2 from the stack</vt:lpstr>
      <vt:lpstr>PowerPoint Presentation</vt:lpstr>
      <vt:lpstr>Calculate lowlink 7</vt:lpstr>
      <vt:lpstr>The 3rd SCC</vt:lpstr>
      <vt:lpstr>Completed SCC</vt:lpstr>
      <vt:lpstr>Q &amp; A</vt:lpstr>
      <vt:lpstr>References</vt:lpstr>
      <vt:lpstr>THANK YOU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COMP6175 – Object Oriented Programming</dc:title>
  <dc:creator>Administrator</dc:creator>
  <cp:lastModifiedBy>Rhio Sutoyo</cp:lastModifiedBy>
  <cp:revision>221</cp:revision>
  <dcterms:created xsi:type="dcterms:W3CDTF">2014-12-12T10:33:59Z</dcterms:created>
  <dcterms:modified xsi:type="dcterms:W3CDTF">2023-01-05T05:13:58Z</dcterms:modified>
</cp:coreProperties>
</file>